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67" r:id="rId6"/>
    <p:sldId id="258" r:id="rId7"/>
    <p:sldId id="265" r:id="rId8"/>
    <p:sldId id="270" r:id="rId9"/>
    <p:sldId id="269" r:id="rId10"/>
    <p:sldId id="271" r:id="rId11"/>
    <p:sldId id="273" r:id="rId12"/>
    <p:sldId id="275" r:id="rId13"/>
    <p:sldId id="276" r:id="rId14"/>
    <p:sldId id="279" r:id="rId15"/>
    <p:sldId id="282" r:id="rId16"/>
    <p:sldId id="284" r:id="rId17"/>
    <p:sldId id="286" r:id="rId18"/>
    <p:sldId id="287" r:id="rId19"/>
    <p:sldId id="283" r:id="rId20"/>
    <p:sldId id="272" r:id="rId21"/>
    <p:sldId id="277" r:id="rId22"/>
    <p:sldId id="278" r:id="rId23"/>
    <p:sldId id="280" r:id="rId24"/>
    <p:sldId id="281" r:id="rId25"/>
    <p:sldId id="288" r:id="rId26"/>
    <p:sldId id="289" r:id="rId27"/>
    <p:sldId id="293" r:id="rId28"/>
    <p:sldId id="292" r:id="rId29"/>
    <p:sldId id="261" r:id="rId30"/>
    <p:sldId id="290" r:id="rId31"/>
    <p:sldId id="259" r:id="rId32"/>
    <p:sldId id="291" r:id="rId33"/>
    <p:sldId id="260" r:id="rId34"/>
    <p:sldId id="263" r:id="rId35"/>
    <p:sldId id="295" r:id="rId36"/>
    <p:sldId id="296" r:id="rId37"/>
    <p:sldId id="305" r:id="rId38"/>
    <p:sldId id="306" r:id="rId39"/>
    <p:sldId id="262" r:id="rId40"/>
    <p:sldId id="309" r:id="rId41"/>
    <p:sldId id="310" r:id="rId42"/>
    <p:sldId id="311" r:id="rId43"/>
    <p:sldId id="294" r:id="rId44"/>
    <p:sldId id="297" r:id="rId45"/>
    <p:sldId id="298" r:id="rId46"/>
    <p:sldId id="299" r:id="rId47"/>
    <p:sldId id="300" r:id="rId48"/>
    <p:sldId id="303" r:id="rId49"/>
    <p:sldId id="302" r:id="rId50"/>
    <p:sldId id="301" r:id="rId51"/>
    <p:sldId id="307" r:id="rId52"/>
    <p:sldId id="308" r:id="rId53"/>
    <p:sldId id="268" r:id="rId54"/>
    <p:sldId id="312" r:id="rId55"/>
  </p:sldIdLst>
  <p:sldSz cx="12192000" cy="6858000"/>
  <p:notesSz cx="6858000" cy="9144000"/>
  <p:defaultTextStyle>
    <a:defPPr>
      <a:defRPr lang="en-G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52" d="100"/>
          <a:sy n="52" d="100"/>
        </p:scale>
        <p:origin x="1160" y="3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nis%20Adu-Gyasi\Downloads\WHO-COVID-19-global-data_10022021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THE PRESENTATION OF THE COVID-19 SITUATION IN GHANA- WHO DASHBOARD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H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'GHANA PLOT'!$B$1</c:f>
              <c:strCache>
                <c:ptCount val="1"/>
                <c:pt idx="0">
                  <c:v>New_cases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'GHANA PLOT'!$A$2:$A$347</c:f>
              <c:numCache>
                <c:formatCode>m/d/yyyy</c:formatCode>
                <c:ptCount val="346"/>
                <c:pt idx="0">
                  <c:v>43891</c:v>
                </c:pt>
                <c:pt idx="1">
                  <c:v>43892</c:v>
                </c:pt>
                <c:pt idx="2">
                  <c:v>43893</c:v>
                </c:pt>
                <c:pt idx="3">
                  <c:v>43894</c:v>
                </c:pt>
                <c:pt idx="4">
                  <c:v>43895</c:v>
                </c:pt>
                <c:pt idx="5">
                  <c:v>43896</c:v>
                </c:pt>
                <c:pt idx="6">
                  <c:v>43897</c:v>
                </c:pt>
                <c:pt idx="7">
                  <c:v>43898</c:v>
                </c:pt>
                <c:pt idx="8">
                  <c:v>43899</c:v>
                </c:pt>
                <c:pt idx="9">
                  <c:v>43900</c:v>
                </c:pt>
                <c:pt idx="10">
                  <c:v>43901</c:v>
                </c:pt>
                <c:pt idx="11">
                  <c:v>43902</c:v>
                </c:pt>
                <c:pt idx="12">
                  <c:v>43903</c:v>
                </c:pt>
                <c:pt idx="13">
                  <c:v>43904</c:v>
                </c:pt>
                <c:pt idx="14">
                  <c:v>43905</c:v>
                </c:pt>
                <c:pt idx="15">
                  <c:v>43906</c:v>
                </c:pt>
                <c:pt idx="16">
                  <c:v>43907</c:v>
                </c:pt>
                <c:pt idx="17">
                  <c:v>43908</c:v>
                </c:pt>
                <c:pt idx="18">
                  <c:v>43909</c:v>
                </c:pt>
                <c:pt idx="19">
                  <c:v>43910</c:v>
                </c:pt>
                <c:pt idx="20">
                  <c:v>43911</c:v>
                </c:pt>
                <c:pt idx="21">
                  <c:v>43912</c:v>
                </c:pt>
                <c:pt idx="22">
                  <c:v>43913</c:v>
                </c:pt>
                <c:pt idx="23">
                  <c:v>43914</c:v>
                </c:pt>
                <c:pt idx="24">
                  <c:v>43915</c:v>
                </c:pt>
                <c:pt idx="25">
                  <c:v>43916</c:v>
                </c:pt>
                <c:pt idx="26">
                  <c:v>43917</c:v>
                </c:pt>
                <c:pt idx="27">
                  <c:v>43918</c:v>
                </c:pt>
                <c:pt idx="28">
                  <c:v>43919</c:v>
                </c:pt>
                <c:pt idx="29">
                  <c:v>43920</c:v>
                </c:pt>
                <c:pt idx="30">
                  <c:v>43921</c:v>
                </c:pt>
                <c:pt idx="31">
                  <c:v>43922</c:v>
                </c:pt>
                <c:pt idx="32">
                  <c:v>43923</c:v>
                </c:pt>
                <c:pt idx="33">
                  <c:v>43924</c:v>
                </c:pt>
                <c:pt idx="34">
                  <c:v>43925</c:v>
                </c:pt>
                <c:pt idx="35">
                  <c:v>43926</c:v>
                </c:pt>
                <c:pt idx="36">
                  <c:v>43927</c:v>
                </c:pt>
                <c:pt idx="37">
                  <c:v>43928</c:v>
                </c:pt>
                <c:pt idx="38">
                  <c:v>43929</c:v>
                </c:pt>
                <c:pt idx="39">
                  <c:v>43930</c:v>
                </c:pt>
                <c:pt idx="40">
                  <c:v>43931</c:v>
                </c:pt>
                <c:pt idx="41">
                  <c:v>43932</c:v>
                </c:pt>
                <c:pt idx="42">
                  <c:v>43933</c:v>
                </c:pt>
                <c:pt idx="43">
                  <c:v>43934</c:v>
                </c:pt>
                <c:pt idx="44">
                  <c:v>43935</c:v>
                </c:pt>
                <c:pt idx="45">
                  <c:v>43936</c:v>
                </c:pt>
                <c:pt idx="46">
                  <c:v>43937</c:v>
                </c:pt>
                <c:pt idx="47">
                  <c:v>43938</c:v>
                </c:pt>
                <c:pt idx="48">
                  <c:v>43939</c:v>
                </c:pt>
                <c:pt idx="49">
                  <c:v>43940</c:v>
                </c:pt>
                <c:pt idx="50">
                  <c:v>43941</c:v>
                </c:pt>
                <c:pt idx="51">
                  <c:v>43942</c:v>
                </c:pt>
                <c:pt idx="52">
                  <c:v>43943</c:v>
                </c:pt>
                <c:pt idx="53">
                  <c:v>43944</c:v>
                </c:pt>
                <c:pt idx="54">
                  <c:v>43945</c:v>
                </c:pt>
                <c:pt idx="55">
                  <c:v>43946</c:v>
                </c:pt>
                <c:pt idx="56">
                  <c:v>43947</c:v>
                </c:pt>
                <c:pt idx="57">
                  <c:v>43948</c:v>
                </c:pt>
                <c:pt idx="58">
                  <c:v>43949</c:v>
                </c:pt>
                <c:pt idx="59">
                  <c:v>43950</c:v>
                </c:pt>
                <c:pt idx="60">
                  <c:v>43951</c:v>
                </c:pt>
                <c:pt idx="61">
                  <c:v>43952</c:v>
                </c:pt>
                <c:pt idx="62">
                  <c:v>43953</c:v>
                </c:pt>
                <c:pt idx="63">
                  <c:v>43954</c:v>
                </c:pt>
                <c:pt idx="64">
                  <c:v>43955</c:v>
                </c:pt>
                <c:pt idx="65">
                  <c:v>43956</c:v>
                </c:pt>
                <c:pt idx="66">
                  <c:v>43957</c:v>
                </c:pt>
                <c:pt idx="67">
                  <c:v>43958</c:v>
                </c:pt>
                <c:pt idx="68">
                  <c:v>43959</c:v>
                </c:pt>
                <c:pt idx="69">
                  <c:v>43960</c:v>
                </c:pt>
                <c:pt idx="70">
                  <c:v>43961</c:v>
                </c:pt>
                <c:pt idx="71">
                  <c:v>43962</c:v>
                </c:pt>
                <c:pt idx="72">
                  <c:v>43963</c:v>
                </c:pt>
                <c:pt idx="73">
                  <c:v>43964</c:v>
                </c:pt>
                <c:pt idx="74">
                  <c:v>43965</c:v>
                </c:pt>
                <c:pt idx="75">
                  <c:v>43966</c:v>
                </c:pt>
                <c:pt idx="76">
                  <c:v>43967</c:v>
                </c:pt>
                <c:pt idx="77">
                  <c:v>43968</c:v>
                </c:pt>
                <c:pt idx="78">
                  <c:v>43969</c:v>
                </c:pt>
                <c:pt idx="79">
                  <c:v>43970</c:v>
                </c:pt>
                <c:pt idx="80">
                  <c:v>43971</c:v>
                </c:pt>
                <c:pt idx="81">
                  <c:v>43972</c:v>
                </c:pt>
                <c:pt idx="82">
                  <c:v>43973</c:v>
                </c:pt>
                <c:pt idx="83">
                  <c:v>43974</c:v>
                </c:pt>
                <c:pt idx="84">
                  <c:v>43975</c:v>
                </c:pt>
                <c:pt idx="85">
                  <c:v>43976</c:v>
                </c:pt>
                <c:pt idx="86">
                  <c:v>43977</c:v>
                </c:pt>
                <c:pt idx="87">
                  <c:v>43978</c:v>
                </c:pt>
                <c:pt idx="88">
                  <c:v>43979</c:v>
                </c:pt>
                <c:pt idx="89">
                  <c:v>43980</c:v>
                </c:pt>
                <c:pt idx="90">
                  <c:v>43981</c:v>
                </c:pt>
                <c:pt idx="91">
                  <c:v>43982</c:v>
                </c:pt>
                <c:pt idx="92">
                  <c:v>43983</c:v>
                </c:pt>
                <c:pt idx="93">
                  <c:v>43984</c:v>
                </c:pt>
                <c:pt idx="94">
                  <c:v>43985</c:v>
                </c:pt>
                <c:pt idx="95">
                  <c:v>43986</c:v>
                </c:pt>
                <c:pt idx="96">
                  <c:v>43987</c:v>
                </c:pt>
                <c:pt idx="97">
                  <c:v>43988</c:v>
                </c:pt>
                <c:pt idx="98">
                  <c:v>43989</c:v>
                </c:pt>
                <c:pt idx="99">
                  <c:v>43990</c:v>
                </c:pt>
                <c:pt idx="100">
                  <c:v>43991</c:v>
                </c:pt>
                <c:pt idx="101">
                  <c:v>43992</c:v>
                </c:pt>
                <c:pt idx="102">
                  <c:v>43993</c:v>
                </c:pt>
                <c:pt idx="103">
                  <c:v>43994</c:v>
                </c:pt>
                <c:pt idx="104">
                  <c:v>43995</c:v>
                </c:pt>
                <c:pt idx="105">
                  <c:v>43996</c:v>
                </c:pt>
                <c:pt idx="106">
                  <c:v>43997</c:v>
                </c:pt>
                <c:pt idx="107">
                  <c:v>43998</c:v>
                </c:pt>
                <c:pt idx="108">
                  <c:v>43999</c:v>
                </c:pt>
                <c:pt idx="109">
                  <c:v>44000</c:v>
                </c:pt>
                <c:pt idx="110">
                  <c:v>44001</c:v>
                </c:pt>
                <c:pt idx="111">
                  <c:v>44002</c:v>
                </c:pt>
                <c:pt idx="112">
                  <c:v>44003</c:v>
                </c:pt>
                <c:pt idx="113">
                  <c:v>44004</c:v>
                </c:pt>
                <c:pt idx="114">
                  <c:v>44005</c:v>
                </c:pt>
                <c:pt idx="115">
                  <c:v>44006</c:v>
                </c:pt>
                <c:pt idx="116">
                  <c:v>44007</c:v>
                </c:pt>
                <c:pt idx="117">
                  <c:v>44008</c:v>
                </c:pt>
                <c:pt idx="118">
                  <c:v>44009</c:v>
                </c:pt>
                <c:pt idx="119">
                  <c:v>44010</c:v>
                </c:pt>
                <c:pt idx="120">
                  <c:v>44011</c:v>
                </c:pt>
                <c:pt idx="121">
                  <c:v>44012</c:v>
                </c:pt>
                <c:pt idx="122">
                  <c:v>44013</c:v>
                </c:pt>
                <c:pt idx="123">
                  <c:v>44014</c:v>
                </c:pt>
                <c:pt idx="124">
                  <c:v>44015</c:v>
                </c:pt>
                <c:pt idx="125">
                  <c:v>44016</c:v>
                </c:pt>
                <c:pt idx="126">
                  <c:v>44017</c:v>
                </c:pt>
                <c:pt idx="127">
                  <c:v>44018</c:v>
                </c:pt>
                <c:pt idx="128">
                  <c:v>44019</c:v>
                </c:pt>
                <c:pt idx="129">
                  <c:v>44020</c:v>
                </c:pt>
                <c:pt idx="130">
                  <c:v>44021</c:v>
                </c:pt>
                <c:pt idx="131">
                  <c:v>44022</c:v>
                </c:pt>
                <c:pt idx="132">
                  <c:v>44023</c:v>
                </c:pt>
                <c:pt idx="133">
                  <c:v>44024</c:v>
                </c:pt>
                <c:pt idx="134">
                  <c:v>44025</c:v>
                </c:pt>
                <c:pt idx="135">
                  <c:v>44026</c:v>
                </c:pt>
                <c:pt idx="136">
                  <c:v>44027</c:v>
                </c:pt>
                <c:pt idx="137">
                  <c:v>44028</c:v>
                </c:pt>
                <c:pt idx="138">
                  <c:v>44029</c:v>
                </c:pt>
                <c:pt idx="139">
                  <c:v>44030</c:v>
                </c:pt>
                <c:pt idx="140">
                  <c:v>44031</c:v>
                </c:pt>
                <c:pt idx="141">
                  <c:v>44032</c:v>
                </c:pt>
                <c:pt idx="142">
                  <c:v>44033</c:v>
                </c:pt>
                <c:pt idx="143">
                  <c:v>44034</c:v>
                </c:pt>
                <c:pt idx="144">
                  <c:v>44035</c:v>
                </c:pt>
                <c:pt idx="145">
                  <c:v>44036</c:v>
                </c:pt>
                <c:pt idx="146">
                  <c:v>44037</c:v>
                </c:pt>
                <c:pt idx="147">
                  <c:v>44038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44044</c:v>
                </c:pt>
                <c:pt idx="154">
                  <c:v>44045</c:v>
                </c:pt>
                <c:pt idx="155">
                  <c:v>44046</c:v>
                </c:pt>
                <c:pt idx="156">
                  <c:v>44047</c:v>
                </c:pt>
                <c:pt idx="157">
                  <c:v>44048</c:v>
                </c:pt>
                <c:pt idx="158">
                  <c:v>44049</c:v>
                </c:pt>
                <c:pt idx="159">
                  <c:v>44050</c:v>
                </c:pt>
                <c:pt idx="160">
                  <c:v>44051</c:v>
                </c:pt>
                <c:pt idx="161">
                  <c:v>44052</c:v>
                </c:pt>
                <c:pt idx="162">
                  <c:v>44053</c:v>
                </c:pt>
                <c:pt idx="163">
                  <c:v>44054</c:v>
                </c:pt>
                <c:pt idx="164">
                  <c:v>44055</c:v>
                </c:pt>
                <c:pt idx="165">
                  <c:v>44056</c:v>
                </c:pt>
                <c:pt idx="166">
                  <c:v>44057</c:v>
                </c:pt>
                <c:pt idx="167">
                  <c:v>44058</c:v>
                </c:pt>
                <c:pt idx="168">
                  <c:v>44059</c:v>
                </c:pt>
                <c:pt idx="169">
                  <c:v>44060</c:v>
                </c:pt>
                <c:pt idx="170">
                  <c:v>44061</c:v>
                </c:pt>
                <c:pt idx="171">
                  <c:v>44062</c:v>
                </c:pt>
                <c:pt idx="172">
                  <c:v>44063</c:v>
                </c:pt>
                <c:pt idx="173">
                  <c:v>44064</c:v>
                </c:pt>
                <c:pt idx="174">
                  <c:v>44065</c:v>
                </c:pt>
                <c:pt idx="175">
                  <c:v>44066</c:v>
                </c:pt>
                <c:pt idx="176">
                  <c:v>44067</c:v>
                </c:pt>
                <c:pt idx="177">
                  <c:v>44068</c:v>
                </c:pt>
                <c:pt idx="178">
                  <c:v>44069</c:v>
                </c:pt>
                <c:pt idx="179">
                  <c:v>44070</c:v>
                </c:pt>
                <c:pt idx="180">
                  <c:v>44071</c:v>
                </c:pt>
                <c:pt idx="181">
                  <c:v>44072</c:v>
                </c:pt>
                <c:pt idx="182">
                  <c:v>44073</c:v>
                </c:pt>
                <c:pt idx="183">
                  <c:v>44074</c:v>
                </c:pt>
                <c:pt idx="184">
                  <c:v>44075</c:v>
                </c:pt>
                <c:pt idx="185">
                  <c:v>44076</c:v>
                </c:pt>
                <c:pt idx="186">
                  <c:v>44077</c:v>
                </c:pt>
                <c:pt idx="187">
                  <c:v>44078</c:v>
                </c:pt>
                <c:pt idx="188">
                  <c:v>44079</c:v>
                </c:pt>
                <c:pt idx="189">
                  <c:v>44080</c:v>
                </c:pt>
                <c:pt idx="190">
                  <c:v>44081</c:v>
                </c:pt>
                <c:pt idx="191">
                  <c:v>44082</c:v>
                </c:pt>
                <c:pt idx="192">
                  <c:v>44083</c:v>
                </c:pt>
                <c:pt idx="193">
                  <c:v>44084</c:v>
                </c:pt>
                <c:pt idx="194">
                  <c:v>44085</c:v>
                </c:pt>
                <c:pt idx="195">
                  <c:v>44086</c:v>
                </c:pt>
                <c:pt idx="196">
                  <c:v>44087</c:v>
                </c:pt>
                <c:pt idx="197">
                  <c:v>44088</c:v>
                </c:pt>
                <c:pt idx="198">
                  <c:v>44089</c:v>
                </c:pt>
                <c:pt idx="199">
                  <c:v>44090</c:v>
                </c:pt>
                <c:pt idx="200">
                  <c:v>44091</c:v>
                </c:pt>
                <c:pt idx="201">
                  <c:v>44092</c:v>
                </c:pt>
                <c:pt idx="202">
                  <c:v>44093</c:v>
                </c:pt>
                <c:pt idx="203">
                  <c:v>44094</c:v>
                </c:pt>
                <c:pt idx="204">
                  <c:v>44095</c:v>
                </c:pt>
                <c:pt idx="205">
                  <c:v>44096</c:v>
                </c:pt>
                <c:pt idx="206">
                  <c:v>44097</c:v>
                </c:pt>
                <c:pt idx="207">
                  <c:v>44098</c:v>
                </c:pt>
                <c:pt idx="208">
                  <c:v>44099</c:v>
                </c:pt>
                <c:pt idx="209">
                  <c:v>44100</c:v>
                </c:pt>
                <c:pt idx="210">
                  <c:v>44101</c:v>
                </c:pt>
                <c:pt idx="211">
                  <c:v>44102</c:v>
                </c:pt>
                <c:pt idx="212">
                  <c:v>44103</c:v>
                </c:pt>
                <c:pt idx="213">
                  <c:v>44104</c:v>
                </c:pt>
                <c:pt idx="214">
                  <c:v>44105</c:v>
                </c:pt>
                <c:pt idx="215">
                  <c:v>44106</c:v>
                </c:pt>
                <c:pt idx="216">
                  <c:v>44107</c:v>
                </c:pt>
                <c:pt idx="217">
                  <c:v>44108</c:v>
                </c:pt>
                <c:pt idx="218">
                  <c:v>44109</c:v>
                </c:pt>
                <c:pt idx="219">
                  <c:v>44110</c:v>
                </c:pt>
                <c:pt idx="220">
                  <c:v>44111</c:v>
                </c:pt>
                <c:pt idx="221">
                  <c:v>44112</c:v>
                </c:pt>
                <c:pt idx="222">
                  <c:v>44113</c:v>
                </c:pt>
                <c:pt idx="223">
                  <c:v>44114</c:v>
                </c:pt>
                <c:pt idx="224">
                  <c:v>44115</c:v>
                </c:pt>
                <c:pt idx="225">
                  <c:v>44116</c:v>
                </c:pt>
                <c:pt idx="226">
                  <c:v>44117</c:v>
                </c:pt>
                <c:pt idx="227">
                  <c:v>44118</c:v>
                </c:pt>
                <c:pt idx="228">
                  <c:v>44119</c:v>
                </c:pt>
                <c:pt idx="229">
                  <c:v>44120</c:v>
                </c:pt>
                <c:pt idx="230">
                  <c:v>44121</c:v>
                </c:pt>
                <c:pt idx="231">
                  <c:v>44122</c:v>
                </c:pt>
                <c:pt idx="232">
                  <c:v>44123</c:v>
                </c:pt>
                <c:pt idx="233">
                  <c:v>44124</c:v>
                </c:pt>
                <c:pt idx="234">
                  <c:v>44125</c:v>
                </c:pt>
                <c:pt idx="235">
                  <c:v>44126</c:v>
                </c:pt>
                <c:pt idx="236">
                  <c:v>44127</c:v>
                </c:pt>
                <c:pt idx="237">
                  <c:v>44128</c:v>
                </c:pt>
                <c:pt idx="238">
                  <c:v>44129</c:v>
                </c:pt>
                <c:pt idx="239">
                  <c:v>44130</c:v>
                </c:pt>
                <c:pt idx="240">
                  <c:v>44131</c:v>
                </c:pt>
                <c:pt idx="241">
                  <c:v>44132</c:v>
                </c:pt>
                <c:pt idx="242">
                  <c:v>44133</c:v>
                </c:pt>
                <c:pt idx="243">
                  <c:v>44134</c:v>
                </c:pt>
                <c:pt idx="244">
                  <c:v>44135</c:v>
                </c:pt>
                <c:pt idx="245">
                  <c:v>44136</c:v>
                </c:pt>
                <c:pt idx="246">
                  <c:v>44137</c:v>
                </c:pt>
                <c:pt idx="247">
                  <c:v>44138</c:v>
                </c:pt>
                <c:pt idx="248">
                  <c:v>44139</c:v>
                </c:pt>
                <c:pt idx="249">
                  <c:v>44140</c:v>
                </c:pt>
                <c:pt idx="250">
                  <c:v>44141</c:v>
                </c:pt>
                <c:pt idx="251">
                  <c:v>44142</c:v>
                </c:pt>
                <c:pt idx="252">
                  <c:v>44143</c:v>
                </c:pt>
                <c:pt idx="253">
                  <c:v>44144</c:v>
                </c:pt>
                <c:pt idx="254">
                  <c:v>44145</c:v>
                </c:pt>
                <c:pt idx="255">
                  <c:v>44146</c:v>
                </c:pt>
                <c:pt idx="256">
                  <c:v>44147</c:v>
                </c:pt>
                <c:pt idx="257">
                  <c:v>44148</c:v>
                </c:pt>
                <c:pt idx="258">
                  <c:v>44149</c:v>
                </c:pt>
                <c:pt idx="259">
                  <c:v>44150</c:v>
                </c:pt>
                <c:pt idx="260">
                  <c:v>44151</c:v>
                </c:pt>
                <c:pt idx="261">
                  <c:v>44152</c:v>
                </c:pt>
                <c:pt idx="262">
                  <c:v>44153</c:v>
                </c:pt>
                <c:pt idx="263">
                  <c:v>44154</c:v>
                </c:pt>
                <c:pt idx="264">
                  <c:v>44155</c:v>
                </c:pt>
                <c:pt idx="265">
                  <c:v>44156</c:v>
                </c:pt>
                <c:pt idx="266">
                  <c:v>44157</c:v>
                </c:pt>
                <c:pt idx="267">
                  <c:v>44158</c:v>
                </c:pt>
                <c:pt idx="268">
                  <c:v>44159</c:v>
                </c:pt>
                <c:pt idx="269">
                  <c:v>44160</c:v>
                </c:pt>
                <c:pt idx="270">
                  <c:v>44161</c:v>
                </c:pt>
                <c:pt idx="271">
                  <c:v>44162</c:v>
                </c:pt>
                <c:pt idx="272">
                  <c:v>44163</c:v>
                </c:pt>
                <c:pt idx="273">
                  <c:v>44164</c:v>
                </c:pt>
                <c:pt idx="274">
                  <c:v>44165</c:v>
                </c:pt>
                <c:pt idx="275">
                  <c:v>44166</c:v>
                </c:pt>
                <c:pt idx="276">
                  <c:v>44167</c:v>
                </c:pt>
                <c:pt idx="277">
                  <c:v>44168</c:v>
                </c:pt>
                <c:pt idx="278">
                  <c:v>44169</c:v>
                </c:pt>
                <c:pt idx="279">
                  <c:v>44170</c:v>
                </c:pt>
                <c:pt idx="280">
                  <c:v>44171</c:v>
                </c:pt>
                <c:pt idx="281">
                  <c:v>44172</c:v>
                </c:pt>
                <c:pt idx="282">
                  <c:v>44173</c:v>
                </c:pt>
                <c:pt idx="283">
                  <c:v>44174</c:v>
                </c:pt>
                <c:pt idx="284">
                  <c:v>44175</c:v>
                </c:pt>
                <c:pt idx="285">
                  <c:v>44176</c:v>
                </c:pt>
                <c:pt idx="286">
                  <c:v>44177</c:v>
                </c:pt>
                <c:pt idx="287">
                  <c:v>44178</c:v>
                </c:pt>
                <c:pt idx="288">
                  <c:v>44179</c:v>
                </c:pt>
                <c:pt idx="289">
                  <c:v>44180</c:v>
                </c:pt>
                <c:pt idx="290">
                  <c:v>44181</c:v>
                </c:pt>
                <c:pt idx="291">
                  <c:v>44182</c:v>
                </c:pt>
                <c:pt idx="292">
                  <c:v>44183</c:v>
                </c:pt>
                <c:pt idx="293">
                  <c:v>44184</c:v>
                </c:pt>
                <c:pt idx="294">
                  <c:v>44185</c:v>
                </c:pt>
                <c:pt idx="295">
                  <c:v>44186</c:v>
                </c:pt>
                <c:pt idx="296">
                  <c:v>44187</c:v>
                </c:pt>
                <c:pt idx="297">
                  <c:v>44188</c:v>
                </c:pt>
                <c:pt idx="298">
                  <c:v>44189</c:v>
                </c:pt>
                <c:pt idx="299">
                  <c:v>44190</c:v>
                </c:pt>
                <c:pt idx="300">
                  <c:v>44191</c:v>
                </c:pt>
                <c:pt idx="301">
                  <c:v>44192</c:v>
                </c:pt>
                <c:pt idx="302">
                  <c:v>44193</c:v>
                </c:pt>
                <c:pt idx="303">
                  <c:v>44194</c:v>
                </c:pt>
                <c:pt idx="304">
                  <c:v>44195</c:v>
                </c:pt>
                <c:pt idx="305">
                  <c:v>44196</c:v>
                </c:pt>
                <c:pt idx="306">
                  <c:v>44197</c:v>
                </c:pt>
                <c:pt idx="307">
                  <c:v>44198</c:v>
                </c:pt>
                <c:pt idx="308">
                  <c:v>44199</c:v>
                </c:pt>
                <c:pt idx="309">
                  <c:v>44200</c:v>
                </c:pt>
                <c:pt idx="310">
                  <c:v>44201</c:v>
                </c:pt>
                <c:pt idx="311">
                  <c:v>44202</c:v>
                </c:pt>
                <c:pt idx="312">
                  <c:v>44203</c:v>
                </c:pt>
                <c:pt idx="313">
                  <c:v>44204</c:v>
                </c:pt>
                <c:pt idx="314">
                  <c:v>44205</c:v>
                </c:pt>
                <c:pt idx="315">
                  <c:v>44206</c:v>
                </c:pt>
                <c:pt idx="316">
                  <c:v>44207</c:v>
                </c:pt>
                <c:pt idx="317">
                  <c:v>44208</c:v>
                </c:pt>
                <c:pt idx="318">
                  <c:v>44209</c:v>
                </c:pt>
                <c:pt idx="319">
                  <c:v>44210</c:v>
                </c:pt>
                <c:pt idx="320">
                  <c:v>44211</c:v>
                </c:pt>
                <c:pt idx="321">
                  <c:v>44212</c:v>
                </c:pt>
                <c:pt idx="322">
                  <c:v>44213</c:v>
                </c:pt>
                <c:pt idx="323">
                  <c:v>44214</c:v>
                </c:pt>
                <c:pt idx="324">
                  <c:v>44215</c:v>
                </c:pt>
                <c:pt idx="325">
                  <c:v>44216</c:v>
                </c:pt>
                <c:pt idx="326">
                  <c:v>44217</c:v>
                </c:pt>
                <c:pt idx="327">
                  <c:v>44218</c:v>
                </c:pt>
                <c:pt idx="328">
                  <c:v>44219</c:v>
                </c:pt>
                <c:pt idx="329">
                  <c:v>44220</c:v>
                </c:pt>
                <c:pt idx="330">
                  <c:v>44221</c:v>
                </c:pt>
                <c:pt idx="331">
                  <c:v>44222</c:v>
                </c:pt>
                <c:pt idx="332">
                  <c:v>44223</c:v>
                </c:pt>
                <c:pt idx="333">
                  <c:v>44224</c:v>
                </c:pt>
                <c:pt idx="334">
                  <c:v>44225</c:v>
                </c:pt>
                <c:pt idx="335">
                  <c:v>44226</c:v>
                </c:pt>
                <c:pt idx="336">
                  <c:v>44227</c:v>
                </c:pt>
                <c:pt idx="337">
                  <c:v>44228</c:v>
                </c:pt>
                <c:pt idx="338">
                  <c:v>44229</c:v>
                </c:pt>
                <c:pt idx="339">
                  <c:v>44230</c:v>
                </c:pt>
                <c:pt idx="340">
                  <c:v>44231</c:v>
                </c:pt>
                <c:pt idx="341">
                  <c:v>44232</c:v>
                </c:pt>
                <c:pt idx="342">
                  <c:v>44233</c:v>
                </c:pt>
                <c:pt idx="343">
                  <c:v>44234</c:v>
                </c:pt>
                <c:pt idx="344">
                  <c:v>44235</c:v>
                </c:pt>
                <c:pt idx="345">
                  <c:v>44236</c:v>
                </c:pt>
              </c:numCache>
            </c:numRef>
          </c:xVal>
          <c:yVal>
            <c:numRef>
              <c:f>'GHANA PLOT'!$B$2:$B$347</c:f>
              <c:numCache>
                <c:formatCode>General</c:formatCode>
                <c:ptCount val="34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5</c:v>
                </c:pt>
                <c:pt idx="14">
                  <c:v>1</c:v>
                </c:pt>
                <c:pt idx="15">
                  <c:v>0</c:v>
                </c:pt>
                <c:pt idx="16">
                  <c:v>4</c:v>
                </c:pt>
                <c:pt idx="17">
                  <c:v>3</c:v>
                </c:pt>
                <c:pt idx="18">
                  <c:v>2</c:v>
                </c:pt>
                <c:pt idx="19">
                  <c:v>1</c:v>
                </c:pt>
                <c:pt idx="20">
                  <c:v>3</c:v>
                </c:pt>
                <c:pt idx="21">
                  <c:v>0</c:v>
                </c:pt>
                <c:pt idx="22">
                  <c:v>5</c:v>
                </c:pt>
                <c:pt idx="23">
                  <c:v>3</c:v>
                </c:pt>
                <c:pt idx="24">
                  <c:v>26</c:v>
                </c:pt>
                <c:pt idx="25">
                  <c:v>79</c:v>
                </c:pt>
                <c:pt idx="26">
                  <c:v>4</c:v>
                </c:pt>
                <c:pt idx="27">
                  <c:v>1</c:v>
                </c:pt>
                <c:pt idx="28">
                  <c:v>0</c:v>
                </c:pt>
                <c:pt idx="29">
                  <c:v>15</c:v>
                </c:pt>
                <c:pt idx="30">
                  <c:v>0</c:v>
                </c:pt>
                <c:pt idx="31">
                  <c:v>9</c:v>
                </c:pt>
                <c:pt idx="32">
                  <c:v>34</c:v>
                </c:pt>
                <c:pt idx="33">
                  <c:v>9</c:v>
                </c:pt>
                <c:pt idx="34">
                  <c:v>1</c:v>
                </c:pt>
                <c:pt idx="35">
                  <c:v>0</c:v>
                </c:pt>
                <c:pt idx="36">
                  <c:v>9</c:v>
                </c:pt>
                <c:pt idx="37">
                  <c:v>0</c:v>
                </c:pt>
                <c:pt idx="38">
                  <c:v>73</c:v>
                </c:pt>
                <c:pt idx="39">
                  <c:v>26</c:v>
                </c:pt>
                <c:pt idx="40">
                  <c:v>0</c:v>
                </c:pt>
                <c:pt idx="41">
                  <c:v>65</c:v>
                </c:pt>
                <c:pt idx="42">
                  <c:v>30</c:v>
                </c:pt>
                <c:pt idx="43">
                  <c:v>158</c:v>
                </c:pt>
                <c:pt idx="44">
                  <c:v>0</c:v>
                </c:pt>
                <c:pt idx="45">
                  <c:v>70</c:v>
                </c:pt>
                <c:pt idx="46">
                  <c:v>0</c:v>
                </c:pt>
                <c:pt idx="47">
                  <c:v>5</c:v>
                </c:pt>
                <c:pt idx="48">
                  <c:v>0</c:v>
                </c:pt>
                <c:pt idx="49">
                  <c:v>193</c:v>
                </c:pt>
                <c:pt idx="50">
                  <c:v>208</c:v>
                </c:pt>
                <c:pt idx="51">
                  <c:v>0</c:v>
                </c:pt>
                <c:pt idx="52">
                  <c:v>0</c:v>
                </c:pt>
                <c:pt idx="53">
                  <c:v>112</c:v>
                </c:pt>
                <c:pt idx="54">
                  <c:v>0</c:v>
                </c:pt>
                <c:pt idx="55">
                  <c:v>125</c:v>
                </c:pt>
                <c:pt idx="56">
                  <c:v>0</c:v>
                </c:pt>
                <c:pt idx="57">
                  <c:v>271</c:v>
                </c:pt>
                <c:pt idx="58">
                  <c:v>0</c:v>
                </c:pt>
                <c:pt idx="59">
                  <c:v>121</c:v>
                </c:pt>
                <c:pt idx="60">
                  <c:v>0</c:v>
                </c:pt>
                <c:pt idx="61">
                  <c:v>403</c:v>
                </c:pt>
                <c:pt idx="62">
                  <c:v>0</c:v>
                </c:pt>
                <c:pt idx="63">
                  <c:v>95</c:v>
                </c:pt>
                <c:pt idx="64">
                  <c:v>0</c:v>
                </c:pt>
                <c:pt idx="65">
                  <c:v>550</c:v>
                </c:pt>
                <c:pt idx="66">
                  <c:v>0</c:v>
                </c:pt>
                <c:pt idx="67">
                  <c:v>0</c:v>
                </c:pt>
                <c:pt idx="68">
                  <c:v>372</c:v>
                </c:pt>
                <c:pt idx="69">
                  <c:v>921</c:v>
                </c:pt>
                <c:pt idx="70">
                  <c:v>251</c:v>
                </c:pt>
                <c:pt idx="71">
                  <c:v>0</c:v>
                </c:pt>
                <c:pt idx="72">
                  <c:v>437</c:v>
                </c:pt>
                <c:pt idx="73">
                  <c:v>427</c:v>
                </c:pt>
                <c:pt idx="74">
                  <c:v>281</c:v>
                </c:pt>
                <c:pt idx="75">
                  <c:v>122</c:v>
                </c:pt>
                <c:pt idx="76">
                  <c:v>108</c:v>
                </c:pt>
                <c:pt idx="77">
                  <c:v>97</c:v>
                </c:pt>
                <c:pt idx="78">
                  <c:v>0</c:v>
                </c:pt>
                <c:pt idx="79">
                  <c:v>0</c:v>
                </c:pt>
                <c:pt idx="80">
                  <c:v>361</c:v>
                </c:pt>
                <c:pt idx="81">
                  <c:v>0</c:v>
                </c:pt>
                <c:pt idx="82">
                  <c:v>173</c:v>
                </c:pt>
                <c:pt idx="83">
                  <c:v>217</c:v>
                </c:pt>
                <c:pt idx="84">
                  <c:v>131</c:v>
                </c:pt>
                <c:pt idx="85">
                  <c:v>66</c:v>
                </c:pt>
                <c:pt idx="86">
                  <c:v>125</c:v>
                </c:pt>
                <c:pt idx="87">
                  <c:v>156</c:v>
                </c:pt>
                <c:pt idx="88">
                  <c:v>339</c:v>
                </c:pt>
                <c:pt idx="89">
                  <c:v>0</c:v>
                </c:pt>
                <c:pt idx="90">
                  <c:v>313</c:v>
                </c:pt>
                <c:pt idx="91">
                  <c:v>152</c:v>
                </c:pt>
                <c:pt idx="92">
                  <c:v>113</c:v>
                </c:pt>
                <c:pt idx="93">
                  <c:v>189</c:v>
                </c:pt>
                <c:pt idx="94">
                  <c:v>227</c:v>
                </c:pt>
                <c:pt idx="95">
                  <c:v>251</c:v>
                </c:pt>
                <c:pt idx="96">
                  <c:v>337</c:v>
                </c:pt>
                <c:pt idx="97">
                  <c:v>283</c:v>
                </c:pt>
                <c:pt idx="98">
                  <c:v>294</c:v>
                </c:pt>
                <c:pt idx="99">
                  <c:v>176</c:v>
                </c:pt>
                <c:pt idx="100">
                  <c:v>272</c:v>
                </c:pt>
                <c:pt idx="101">
                  <c:v>291</c:v>
                </c:pt>
                <c:pt idx="102">
                  <c:v>0</c:v>
                </c:pt>
                <c:pt idx="103">
                  <c:v>157</c:v>
                </c:pt>
                <c:pt idx="104">
                  <c:v>498</c:v>
                </c:pt>
                <c:pt idx="105">
                  <c:v>262</c:v>
                </c:pt>
                <c:pt idx="106">
                  <c:v>304</c:v>
                </c:pt>
                <c:pt idx="107">
                  <c:v>542</c:v>
                </c:pt>
                <c:pt idx="108">
                  <c:v>229</c:v>
                </c:pt>
                <c:pt idx="109">
                  <c:v>397</c:v>
                </c:pt>
                <c:pt idx="110">
                  <c:v>339</c:v>
                </c:pt>
                <c:pt idx="111">
                  <c:v>274</c:v>
                </c:pt>
                <c:pt idx="112">
                  <c:v>514</c:v>
                </c:pt>
                <c:pt idx="113">
                  <c:v>437</c:v>
                </c:pt>
                <c:pt idx="114">
                  <c:v>0</c:v>
                </c:pt>
                <c:pt idx="115">
                  <c:v>414</c:v>
                </c:pt>
                <c:pt idx="116">
                  <c:v>445</c:v>
                </c:pt>
                <c:pt idx="117">
                  <c:v>460</c:v>
                </c:pt>
                <c:pt idx="118">
                  <c:v>361</c:v>
                </c:pt>
                <c:pt idx="119">
                  <c:v>597</c:v>
                </c:pt>
                <c:pt idx="120">
                  <c:v>920</c:v>
                </c:pt>
                <c:pt idx="121">
                  <c:v>0</c:v>
                </c:pt>
                <c:pt idx="122">
                  <c:v>390</c:v>
                </c:pt>
                <c:pt idx="123">
                  <c:v>393</c:v>
                </c:pt>
                <c:pt idx="124">
                  <c:v>0</c:v>
                </c:pt>
                <c:pt idx="125">
                  <c:v>758</c:v>
                </c:pt>
                <c:pt idx="126">
                  <c:v>496</c:v>
                </c:pt>
                <c:pt idx="127">
                  <c:v>697</c:v>
                </c:pt>
                <c:pt idx="128">
                  <c:v>0</c:v>
                </c:pt>
                <c:pt idx="129">
                  <c:v>1883</c:v>
                </c:pt>
                <c:pt idx="130">
                  <c:v>854</c:v>
                </c:pt>
                <c:pt idx="131">
                  <c:v>641</c:v>
                </c:pt>
                <c:pt idx="132">
                  <c:v>0</c:v>
                </c:pt>
                <c:pt idx="133">
                  <c:v>785</c:v>
                </c:pt>
                <c:pt idx="134">
                  <c:v>270</c:v>
                </c:pt>
                <c:pt idx="135">
                  <c:v>470</c:v>
                </c:pt>
                <c:pt idx="136">
                  <c:v>0</c:v>
                </c:pt>
                <c:pt idx="137">
                  <c:v>442</c:v>
                </c:pt>
                <c:pt idx="138">
                  <c:v>695</c:v>
                </c:pt>
                <c:pt idx="139">
                  <c:v>447</c:v>
                </c:pt>
                <c:pt idx="140">
                  <c:v>488</c:v>
                </c:pt>
                <c:pt idx="141">
                  <c:v>607</c:v>
                </c:pt>
                <c:pt idx="142">
                  <c:v>763</c:v>
                </c:pt>
                <c:pt idx="143">
                  <c:v>559</c:v>
                </c:pt>
                <c:pt idx="144">
                  <c:v>683</c:v>
                </c:pt>
                <c:pt idx="145">
                  <c:v>0</c:v>
                </c:pt>
                <c:pt idx="146">
                  <c:v>1385</c:v>
                </c:pt>
                <c:pt idx="147">
                  <c:v>794</c:v>
                </c:pt>
                <c:pt idx="148">
                  <c:v>586</c:v>
                </c:pt>
                <c:pt idx="149">
                  <c:v>1187</c:v>
                </c:pt>
                <c:pt idx="150">
                  <c:v>782</c:v>
                </c:pt>
                <c:pt idx="151">
                  <c:v>736</c:v>
                </c:pt>
                <c:pt idx="152">
                  <c:v>0</c:v>
                </c:pt>
                <c:pt idx="153">
                  <c:v>359</c:v>
                </c:pt>
                <c:pt idx="154">
                  <c:v>0</c:v>
                </c:pt>
                <c:pt idx="155">
                  <c:v>1513</c:v>
                </c:pt>
                <c:pt idx="156">
                  <c:v>0</c:v>
                </c:pt>
                <c:pt idx="157">
                  <c:v>798</c:v>
                </c:pt>
                <c:pt idx="158">
                  <c:v>1263</c:v>
                </c:pt>
                <c:pt idx="159">
                  <c:v>567</c:v>
                </c:pt>
                <c:pt idx="160">
                  <c:v>455</c:v>
                </c:pt>
                <c:pt idx="161">
                  <c:v>436</c:v>
                </c:pt>
                <c:pt idx="162">
                  <c:v>470</c:v>
                </c:pt>
                <c:pt idx="163">
                  <c:v>209</c:v>
                </c:pt>
                <c:pt idx="164">
                  <c:v>192</c:v>
                </c:pt>
                <c:pt idx="165">
                  <c:v>168</c:v>
                </c:pt>
                <c:pt idx="166">
                  <c:v>275</c:v>
                </c:pt>
                <c:pt idx="167">
                  <c:v>216</c:v>
                </c:pt>
                <c:pt idx="168">
                  <c:v>147</c:v>
                </c:pt>
                <c:pt idx="169">
                  <c:v>322</c:v>
                </c:pt>
                <c:pt idx="170">
                  <c:v>121</c:v>
                </c:pt>
                <c:pt idx="171">
                  <c:v>340</c:v>
                </c:pt>
                <c:pt idx="172">
                  <c:v>101</c:v>
                </c:pt>
                <c:pt idx="173">
                  <c:v>166</c:v>
                </c:pt>
                <c:pt idx="174">
                  <c:v>65</c:v>
                </c:pt>
                <c:pt idx="175">
                  <c:v>0</c:v>
                </c:pt>
                <c:pt idx="176">
                  <c:v>180</c:v>
                </c:pt>
                <c:pt idx="177">
                  <c:v>117</c:v>
                </c:pt>
                <c:pt idx="178">
                  <c:v>95</c:v>
                </c:pt>
                <c:pt idx="179">
                  <c:v>52</c:v>
                </c:pt>
                <c:pt idx="180">
                  <c:v>72</c:v>
                </c:pt>
                <c:pt idx="181">
                  <c:v>0</c:v>
                </c:pt>
                <c:pt idx="182">
                  <c:v>108</c:v>
                </c:pt>
                <c:pt idx="183">
                  <c:v>256</c:v>
                </c:pt>
                <c:pt idx="184">
                  <c:v>0</c:v>
                </c:pt>
                <c:pt idx="185">
                  <c:v>0</c:v>
                </c:pt>
                <c:pt idx="186">
                  <c:v>255</c:v>
                </c:pt>
                <c:pt idx="187">
                  <c:v>253</c:v>
                </c:pt>
                <c:pt idx="188">
                  <c:v>64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235</c:v>
                </c:pt>
                <c:pt idx="193">
                  <c:v>0</c:v>
                </c:pt>
                <c:pt idx="194">
                  <c:v>301</c:v>
                </c:pt>
                <c:pt idx="195">
                  <c:v>75</c:v>
                </c:pt>
                <c:pt idx="196">
                  <c:v>46</c:v>
                </c:pt>
                <c:pt idx="197">
                  <c:v>0</c:v>
                </c:pt>
                <c:pt idx="198">
                  <c:v>0</c:v>
                </c:pt>
                <c:pt idx="199">
                  <c:v>221</c:v>
                </c:pt>
                <c:pt idx="200">
                  <c:v>0</c:v>
                </c:pt>
                <c:pt idx="201">
                  <c:v>59</c:v>
                </c:pt>
                <c:pt idx="202">
                  <c:v>143</c:v>
                </c:pt>
                <c:pt idx="203">
                  <c:v>20</c:v>
                </c:pt>
                <c:pt idx="204">
                  <c:v>127</c:v>
                </c:pt>
                <c:pt idx="205">
                  <c:v>0</c:v>
                </c:pt>
                <c:pt idx="206">
                  <c:v>58</c:v>
                </c:pt>
                <c:pt idx="207">
                  <c:v>54</c:v>
                </c:pt>
                <c:pt idx="208">
                  <c:v>37</c:v>
                </c:pt>
                <c:pt idx="209">
                  <c:v>69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260</c:v>
                </c:pt>
                <c:pt idx="214">
                  <c:v>174</c:v>
                </c:pt>
                <c:pt idx="215">
                  <c:v>0</c:v>
                </c:pt>
                <c:pt idx="216">
                  <c:v>0</c:v>
                </c:pt>
                <c:pt idx="217">
                  <c:v>112</c:v>
                </c:pt>
                <c:pt idx="218">
                  <c:v>61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118</c:v>
                </c:pt>
                <c:pt idx="223">
                  <c:v>40</c:v>
                </c:pt>
                <c:pt idx="224">
                  <c:v>0</c:v>
                </c:pt>
                <c:pt idx="225">
                  <c:v>18</c:v>
                </c:pt>
                <c:pt idx="226">
                  <c:v>0</c:v>
                </c:pt>
                <c:pt idx="227">
                  <c:v>92</c:v>
                </c:pt>
                <c:pt idx="228">
                  <c:v>29</c:v>
                </c:pt>
                <c:pt idx="229">
                  <c:v>25</c:v>
                </c:pt>
                <c:pt idx="230">
                  <c:v>22</c:v>
                </c:pt>
                <c:pt idx="231">
                  <c:v>0</c:v>
                </c:pt>
                <c:pt idx="232">
                  <c:v>59</c:v>
                </c:pt>
                <c:pt idx="233">
                  <c:v>140</c:v>
                </c:pt>
                <c:pt idx="234">
                  <c:v>0</c:v>
                </c:pt>
                <c:pt idx="235">
                  <c:v>89</c:v>
                </c:pt>
                <c:pt idx="236">
                  <c:v>77</c:v>
                </c:pt>
                <c:pt idx="237">
                  <c:v>63</c:v>
                </c:pt>
                <c:pt idx="238">
                  <c:v>89</c:v>
                </c:pt>
                <c:pt idx="239">
                  <c:v>0</c:v>
                </c:pt>
                <c:pt idx="240">
                  <c:v>0</c:v>
                </c:pt>
                <c:pt idx="241">
                  <c:v>85</c:v>
                </c:pt>
                <c:pt idx="242">
                  <c:v>0</c:v>
                </c:pt>
                <c:pt idx="243">
                  <c:v>280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69</c:v>
                </c:pt>
                <c:pt idx="248">
                  <c:v>76</c:v>
                </c:pt>
                <c:pt idx="249">
                  <c:v>443</c:v>
                </c:pt>
                <c:pt idx="250">
                  <c:v>145</c:v>
                </c:pt>
                <c:pt idx="251">
                  <c:v>0</c:v>
                </c:pt>
                <c:pt idx="252">
                  <c:v>0</c:v>
                </c:pt>
                <c:pt idx="253">
                  <c:v>414</c:v>
                </c:pt>
                <c:pt idx="254">
                  <c:v>0</c:v>
                </c:pt>
                <c:pt idx="255">
                  <c:v>100</c:v>
                </c:pt>
                <c:pt idx="256">
                  <c:v>0</c:v>
                </c:pt>
                <c:pt idx="257">
                  <c:v>716</c:v>
                </c:pt>
                <c:pt idx="258">
                  <c:v>0</c:v>
                </c:pt>
                <c:pt idx="259">
                  <c:v>0</c:v>
                </c:pt>
                <c:pt idx="260">
                  <c:v>105</c:v>
                </c:pt>
                <c:pt idx="261">
                  <c:v>0</c:v>
                </c:pt>
                <c:pt idx="262">
                  <c:v>334</c:v>
                </c:pt>
                <c:pt idx="263">
                  <c:v>0</c:v>
                </c:pt>
                <c:pt idx="264">
                  <c:v>174</c:v>
                </c:pt>
                <c:pt idx="265">
                  <c:v>0</c:v>
                </c:pt>
                <c:pt idx="266">
                  <c:v>243</c:v>
                </c:pt>
                <c:pt idx="267">
                  <c:v>0</c:v>
                </c:pt>
                <c:pt idx="268">
                  <c:v>67</c:v>
                </c:pt>
                <c:pt idx="269">
                  <c:v>243</c:v>
                </c:pt>
                <c:pt idx="270">
                  <c:v>41</c:v>
                </c:pt>
                <c:pt idx="271">
                  <c:v>0</c:v>
                </c:pt>
                <c:pt idx="272">
                  <c:v>0</c:v>
                </c:pt>
                <c:pt idx="273">
                  <c:v>154</c:v>
                </c:pt>
                <c:pt idx="274">
                  <c:v>190</c:v>
                </c:pt>
                <c:pt idx="275">
                  <c:v>98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429</c:v>
                </c:pt>
                <c:pt idx="280">
                  <c:v>0</c:v>
                </c:pt>
                <c:pt idx="281">
                  <c:v>178</c:v>
                </c:pt>
                <c:pt idx="282">
                  <c:v>0</c:v>
                </c:pt>
                <c:pt idx="283">
                  <c:v>226</c:v>
                </c:pt>
                <c:pt idx="284">
                  <c:v>122</c:v>
                </c:pt>
                <c:pt idx="285">
                  <c:v>116</c:v>
                </c:pt>
                <c:pt idx="286">
                  <c:v>0</c:v>
                </c:pt>
                <c:pt idx="287">
                  <c:v>195</c:v>
                </c:pt>
                <c:pt idx="288">
                  <c:v>0</c:v>
                </c:pt>
                <c:pt idx="289">
                  <c:v>81</c:v>
                </c:pt>
                <c:pt idx="290">
                  <c:v>372</c:v>
                </c:pt>
                <c:pt idx="291">
                  <c:v>0</c:v>
                </c:pt>
                <c:pt idx="292">
                  <c:v>167</c:v>
                </c:pt>
                <c:pt idx="293">
                  <c:v>100</c:v>
                </c:pt>
                <c:pt idx="294">
                  <c:v>0</c:v>
                </c:pt>
                <c:pt idx="295">
                  <c:v>0</c:v>
                </c:pt>
                <c:pt idx="296">
                  <c:v>301</c:v>
                </c:pt>
                <c:pt idx="297">
                  <c:v>0</c:v>
                </c:pt>
                <c:pt idx="298">
                  <c:v>89</c:v>
                </c:pt>
                <c:pt idx="299">
                  <c:v>0</c:v>
                </c:pt>
                <c:pt idx="300">
                  <c:v>0</c:v>
                </c:pt>
                <c:pt idx="301">
                  <c:v>243</c:v>
                </c:pt>
                <c:pt idx="302">
                  <c:v>115</c:v>
                </c:pt>
                <c:pt idx="303">
                  <c:v>102</c:v>
                </c:pt>
                <c:pt idx="304">
                  <c:v>178</c:v>
                </c:pt>
                <c:pt idx="305">
                  <c:v>90</c:v>
                </c:pt>
                <c:pt idx="306">
                  <c:v>0</c:v>
                </c:pt>
                <c:pt idx="307">
                  <c:v>0</c:v>
                </c:pt>
                <c:pt idx="308">
                  <c:v>293</c:v>
                </c:pt>
                <c:pt idx="309">
                  <c:v>104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293</c:v>
                </c:pt>
                <c:pt idx="314">
                  <c:v>0</c:v>
                </c:pt>
                <c:pt idx="315">
                  <c:v>311</c:v>
                </c:pt>
                <c:pt idx="316">
                  <c:v>0</c:v>
                </c:pt>
                <c:pt idx="317">
                  <c:v>458</c:v>
                </c:pt>
                <c:pt idx="318">
                  <c:v>191</c:v>
                </c:pt>
                <c:pt idx="319">
                  <c:v>560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733</c:v>
                </c:pt>
                <c:pt idx="324">
                  <c:v>351</c:v>
                </c:pt>
                <c:pt idx="325">
                  <c:v>366</c:v>
                </c:pt>
                <c:pt idx="326">
                  <c:v>391</c:v>
                </c:pt>
                <c:pt idx="327">
                  <c:v>658</c:v>
                </c:pt>
                <c:pt idx="328">
                  <c:v>0</c:v>
                </c:pt>
                <c:pt idx="329">
                  <c:v>635</c:v>
                </c:pt>
                <c:pt idx="330">
                  <c:v>679</c:v>
                </c:pt>
                <c:pt idx="331">
                  <c:v>1341</c:v>
                </c:pt>
                <c:pt idx="332">
                  <c:v>0</c:v>
                </c:pt>
                <c:pt idx="333">
                  <c:v>616</c:v>
                </c:pt>
                <c:pt idx="334">
                  <c:v>1132</c:v>
                </c:pt>
                <c:pt idx="335">
                  <c:v>0</c:v>
                </c:pt>
                <c:pt idx="336">
                  <c:v>1544</c:v>
                </c:pt>
                <c:pt idx="337">
                  <c:v>1583</c:v>
                </c:pt>
                <c:pt idx="338">
                  <c:v>0</c:v>
                </c:pt>
                <c:pt idx="339">
                  <c:v>772</c:v>
                </c:pt>
                <c:pt idx="340">
                  <c:v>0</c:v>
                </c:pt>
                <c:pt idx="341">
                  <c:v>777</c:v>
                </c:pt>
                <c:pt idx="342">
                  <c:v>1481</c:v>
                </c:pt>
                <c:pt idx="343">
                  <c:v>6</c:v>
                </c:pt>
                <c:pt idx="344">
                  <c:v>722</c:v>
                </c:pt>
                <c:pt idx="345">
                  <c:v>765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53E-47ED-B3E7-5B635DAC0E10}"/>
            </c:ext>
          </c:extLst>
        </c:ser>
        <c:ser>
          <c:idx val="1"/>
          <c:order val="1"/>
          <c:tx>
            <c:strRef>
              <c:f>'GHANA PLOT'!$C$1</c:f>
              <c:strCache>
                <c:ptCount val="1"/>
                <c:pt idx="0">
                  <c:v>New_deaths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'GHANA PLOT'!$A$2:$A$347</c:f>
              <c:numCache>
                <c:formatCode>m/d/yyyy</c:formatCode>
                <c:ptCount val="346"/>
                <c:pt idx="0">
                  <c:v>43891</c:v>
                </c:pt>
                <c:pt idx="1">
                  <c:v>43892</c:v>
                </c:pt>
                <c:pt idx="2">
                  <c:v>43893</c:v>
                </c:pt>
                <c:pt idx="3">
                  <c:v>43894</c:v>
                </c:pt>
                <c:pt idx="4">
                  <c:v>43895</c:v>
                </c:pt>
                <c:pt idx="5">
                  <c:v>43896</c:v>
                </c:pt>
                <c:pt idx="6">
                  <c:v>43897</c:v>
                </c:pt>
                <c:pt idx="7">
                  <c:v>43898</c:v>
                </c:pt>
                <c:pt idx="8">
                  <c:v>43899</c:v>
                </c:pt>
                <c:pt idx="9">
                  <c:v>43900</c:v>
                </c:pt>
                <c:pt idx="10">
                  <c:v>43901</c:v>
                </c:pt>
                <c:pt idx="11">
                  <c:v>43902</c:v>
                </c:pt>
                <c:pt idx="12">
                  <c:v>43903</c:v>
                </c:pt>
                <c:pt idx="13">
                  <c:v>43904</c:v>
                </c:pt>
                <c:pt idx="14">
                  <c:v>43905</c:v>
                </c:pt>
                <c:pt idx="15">
                  <c:v>43906</c:v>
                </c:pt>
                <c:pt idx="16">
                  <c:v>43907</c:v>
                </c:pt>
                <c:pt idx="17">
                  <c:v>43908</c:v>
                </c:pt>
                <c:pt idx="18">
                  <c:v>43909</c:v>
                </c:pt>
                <c:pt idx="19">
                  <c:v>43910</c:v>
                </c:pt>
                <c:pt idx="20">
                  <c:v>43911</c:v>
                </c:pt>
                <c:pt idx="21">
                  <c:v>43912</c:v>
                </c:pt>
                <c:pt idx="22">
                  <c:v>43913</c:v>
                </c:pt>
                <c:pt idx="23">
                  <c:v>43914</c:v>
                </c:pt>
                <c:pt idx="24">
                  <c:v>43915</c:v>
                </c:pt>
                <c:pt idx="25">
                  <c:v>43916</c:v>
                </c:pt>
                <c:pt idx="26">
                  <c:v>43917</c:v>
                </c:pt>
                <c:pt idx="27">
                  <c:v>43918</c:v>
                </c:pt>
                <c:pt idx="28">
                  <c:v>43919</c:v>
                </c:pt>
                <c:pt idx="29">
                  <c:v>43920</c:v>
                </c:pt>
                <c:pt idx="30">
                  <c:v>43921</c:v>
                </c:pt>
                <c:pt idx="31">
                  <c:v>43922</c:v>
                </c:pt>
                <c:pt idx="32">
                  <c:v>43923</c:v>
                </c:pt>
                <c:pt idx="33">
                  <c:v>43924</c:v>
                </c:pt>
                <c:pt idx="34">
                  <c:v>43925</c:v>
                </c:pt>
                <c:pt idx="35">
                  <c:v>43926</c:v>
                </c:pt>
                <c:pt idx="36">
                  <c:v>43927</c:v>
                </c:pt>
                <c:pt idx="37">
                  <c:v>43928</c:v>
                </c:pt>
                <c:pt idx="38">
                  <c:v>43929</c:v>
                </c:pt>
                <c:pt idx="39">
                  <c:v>43930</c:v>
                </c:pt>
                <c:pt idx="40">
                  <c:v>43931</c:v>
                </c:pt>
                <c:pt idx="41">
                  <c:v>43932</c:v>
                </c:pt>
                <c:pt idx="42">
                  <c:v>43933</c:v>
                </c:pt>
                <c:pt idx="43">
                  <c:v>43934</c:v>
                </c:pt>
                <c:pt idx="44">
                  <c:v>43935</c:v>
                </c:pt>
                <c:pt idx="45">
                  <c:v>43936</c:v>
                </c:pt>
                <c:pt idx="46">
                  <c:v>43937</c:v>
                </c:pt>
                <c:pt idx="47">
                  <c:v>43938</c:v>
                </c:pt>
                <c:pt idx="48">
                  <c:v>43939</c:v>
                </c:pt>
                <c:pt idx="49">
                  <c:v>43940</c:v>
                </c:pt>
                <c:pt idx="50">
                  <c:v>43941</c:v>
                </c:pt>
                <c:pt idx="51">
                  <c:v>43942</c:v>
                </c:pt>
                <c:pt idx="52">
                  <c:v>43943</c:v>
                </c:pt>
                <c:pt idx="53">
                  <c:v>43944</c:v>
                </c:pt>
                <c:pt idx="54">
                  <c:v>43945</c:v>
                </c:pt>
                <c:pt idx="55">
                  <c:v>43946</c:v>
                </c:pt>
                <c:pt idx="56">
                  <c:v>43947</c:v>
                </c:pt>
                <c:pt idx="57">
                  <c:v>43948</c:v>
                </c:pt>
                <c:pt idx="58">
                  <c:v>43949</c:v>
                </c:pt>
                <c:pt idx="59">
                  <c:v>43950</c:v>
                </c:pt>
                <c:pt idx="60">
                  <c:v>43951</c:v>
                </c:pt>
                <c:pt idx="61">
                  <c:v>43952</c:v>
                </c:pt>
                <c:pt idx="62">
                  <c:v>43953</c:v>
                </c:pt>
                <c:pt idx="63">
                  <c:v>43954</c:v>
                </c:pt>
                <c:pt idx="64">
                  <c:v>43955</c:v>
                </c:pt>
                <c:pt idx="65">
                  <c:v>43956</c:v>
                </c:pt>
                <c:pt idx="66">
                  <c:v>43957</c:v>
                </c:pt>
                <c:pt idx="67">
                  <c:v>43958</c:v>
                </c:pt>
                <c:pt idx="68">
                  <c:v>43959</c:v>
                </c:pt>
                <c:pt idx="69">
                  <c:v>43960</c:v>
                </c:pt>
                <c:pt idx="70">
                  <c:v>43961</c:v>
                </c:pt>
                <c:pt idx="71">
                  <c:v>43962</c:v>
                </c:pt>
                <c:pt idx="72">
                  <c:v>43963</c:v>
                </c:pt>
                <c:pt idx="73">
                  <c:v>43964</c:v>
                </c:pt>
                <c:pt idx="74">
                  <c:v>43965</c:v>
                </c:pt>
                <c:pt idx="75">
                  <c:v>43966</c:v>
                </c:pt>
                <c:pt idx="76">
                  <c:v>43967</c:v>
                </c:pt>
                <c:pt idx="77">
                  <c:v>43968</c:v>
                </c:pt>
                <c:pt idx="78">
                  <c:v>43969</c:v>
                </c:pt>
                <c:pt idx="79">
                  <c:v>43970</c:v>
                </c:pt>
                <c:pt idx="80">
                  <c:v>43971</c:v>
                </c:pt>
                <c:pt idx="81">
                  <c:v>43972</c:v>
                </c:pt>
                <c:pt idx="82">
                  <c:v>43973</c:v>
                </c:pt>
                <c:pt idx="83">
                  <c:v>43974</c:v>
                </c:pt>
                <c:pt idx="84">
                  <c:v>43975</c:v>
                </c:pt>
                <c:pt idx="85">
                  <c:v>43976</c:v>
                </c:pt>
                <c:pt idx="86">
                  <c:v>43977</c:v>
                </c:pt>
                <c:pt idx="87">
                  <c:v>43978</c:v>
                </c:pt>
                <c:pt idx="88">
                  <c:v>43979</c:v>
                </c:pt>
                <c:pt idx="89">
                  <c:v>43980</c:v>
                </c:pt>
                <c:pt idx="90">
                  <c:v>43981</c:v>
                </c:pt>
                <c:pt idx="91">
                  <c:v>43982</c:v>
                </c:pt>
                <c:pt idx="92">
                  <c:v>43983</c:v>
                </c:pt>
                <c:pt idx="93">
                  <c:v>43984</c:v>
                </c:pt>
                <c:pt idx="94">
                  <c:v>43985</c:v>
                </c:pt>
                <c:pt idx="95">
                  <c:v>43986</c:v>
                </c:pt>
                <c:pt idx="96">
                  <c:v>43987</c:v>
                </c:pt>
                <c:pt idx="97">
                  <c:v>43988</c:v>
                </c:pt>
                <c:pt idx="98">
                  <c:v>43989</c:v>
                </c:pt>
                <c:pt idx="99">
                  <c:v>43990</c:v>
                </c:pt>
                <c:pt idx="100">
                  <c:v>43991</c:v>
                </c:pt>
                <c:pt idx="101">
                  <c:v>43992</c:v>
                </c:pt>
                <c:pt idx="102">
                  <c:v>43993</c:v>
                </c:pt>
                <c:pt idx="103">
                  <c:v>43994</c:v>
                </c:pt>
                <c:pt idx="104">
                  <c:v>43995</c:v>
                </c:pt>
                <c:pt idx="105">
                  <c:v>43996</c:v>
                </c:pt>
                <c:pt idx="106">
                  <c:v>43997</c:v>
                </c:pt>
                <c:pt idx="107">
                  <c:v>43998</c:v>
                </c:pt>
                <c:pt idx="108">
                  <c:v>43999</c:v>
                </c:pt>
                <c:pt idx="109">
                  <c:v>44000</c:v>
                </c:pt>
                <c:pt idx="110">
                  <c:v>44001</c:v>
                </c:pt>
                <c:pt idx="111">
                  <c:v>44002</c:v>
                </c:pt>
                <c:pt idx="112">
                  <c:v>44003</c:v>
                </c:pt>
                <c:pt idx="113">
                  <c:v>44004</c:v>
                </c:pt>
                <c:pt idx="114">
                  <c:v>44005</c:v>
                </c:pt>
                <c:pt idx="115">
                  <c:v>44006</c:v>
                </c:pt>
                <c:pt idx="116">
                  <c:v>44007</c:v>
                </c:pt>
                <c:pt idx="117">
                  <c:v>44008</c:v>
                </c:pt>
                <c:pt idx="118">
                  <c:v>44009</c:v>
                </c:pt>
                <c:pt idx="119">
                  <c:v>44010</c:v>
                </c:pt>
                <c:pt idx="120">
                  <c:v>44011</c:v>
                </c:pt>
                <c:pt idx="121">
                  <c:v>44012</c:v>
                </c:pt>
                <c:pt idx="122">
                  <c:v>44013</c:v>
                </c:pt>
                <c:pt idx="123">
                  <c:v>44014</c:v>
                </c:pt>
                <c:pt idx="124">
                  <c:v>44015</c:v>
                </c:pt>
                <c:pt idx="125">
                  <c:v>44016</c:v>
                </c:pt>
                <c:pt idx="126">
                  <c:v>44017</c:v>
                </c:pt>
                <c:pt idx="127">
                  <c:v>44018</c:v>
                </c:pt>
                <c:pt idx="128">
                  <c:v>44019</c:v>
                </c:pt>
                <c:pt idx="129">
                  <c:v>44020</c:v>
                </c:pt>
                <c:pt idx="130">
                  <c:v>44021</c:v>
                </c:pt>
                <c:pt idx="131">
                  <c:v>44022</c:v>
                </c:pt>
                <c:pt idx="132">
                  <c:v>44023</c:v>
                </c:pt>
                <c:pt idx="133">
                  <c:v>44024</c:v>
                </c:pt>
                <c:pt idx="134">
                  <c:v>44025</c:v>
                </c:pt>
                <c:pt idx="135">
                  <c:v>44026</c:v>
                </c:pt>
                <c:pt idx="136">
                  <c:v>44027</c:v>
                </c:pt>
                <c:pt idx="137">
                  <c:v>44028</c:v>
                </c:pt>
                <c:pt idx="138">
                  <c:v>44029</c:v>
                </c:pt>
                <c:pt idx="139">
                  <c:v>44030</c:v>
                </c:pt>
                <c:pt idx="140">
                  <c:v>44031</c:v>
                </c:pt>
                <c:pt idx="141">
                  <c:v>44032</c:v>
                </c:pt>
                <c:pt idx="142">
                  <c:v>44033</c:v>
                </c:pt>
                <c:pt idx="143">
                  <c:v>44034</c:v>
                </c:pt>
                <c:pt idx="144">
                  <c:v>44035</c:v>
                </c:pt>
                <c:pt idx="145">
                  <c:v>44036</c:v>
                </c:pt>
                <c:pt idx="146">
                  <c:v>44037</c:v>
                </c:pt>
                <c:pt idx="147">
                  <c:v>44038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44044</c:v>
                </c:pt>
                <c:pt idx="154">
                  <c:v>44045</c:v>
                </c:pt>
                <c:pt idx="155">
                  <c:v>44046</c:v>
                </c:pt>
                <c:pt idx="156">
                  <c:v>44047</c:v>
                </c:pt>
                <c:pt idx="157">
                  <c:v>44048</c:v>
                </c:pt>
                <c:pt idx="158">
                  <c:v>44049</c:v>
                </c:pt>
                <c:pt idx="159">
                  <c:v>44050</c:v>
                </c:pt>
                <c:pt idx="160">
                  <c:v>44051</c:v>
                </c:pt>
                <c:pt idx="161">
                  <c:v>44052</c:v>
                </c:pt>
                <c:pt idx="162">
                  <c:v>44053</c:v>
                </c:pt>
                <c:pt idx="163">
                  <c:v>44054</c:v>
                </c:pt>
                <c:pt idx="164">
                  <c:v>44055</c:v>
                </c:pt>
                <c:pt idx="165">
                  <c:v>44056</c:v>
                </c:pt>
                <c:pt idx="166">
                  <c:v>44057</c:v>
                </c:pt>
                <c:pt idx="167">
                  <c:v>44058</c:v>
                </c:pt>
                <c:pt idx="168">
                  <c:v>44059</c:v>
                </c:pt>
                <c:pt idx="169">
                  <c:v>44060</c:v>
                </c:pt>
                <c:pt idx="170">
                  <c:v>44061</c:v>
                </c:pt>
                <c:pt idx="171">
                  <c:v>44062</c:v>
                </c:pt>
                <c:pt idx="172">
                  <c:v>44063</c:v>
                </c:pt>
                <c:pt idx="173">
                  <c:v>44064</c:v>
                </c:pt>
                <c:pt idx="174">
                  <c:v>44065</c:v>
                </c:pt>
                <c:pt idx="175">
                  <c:v>44066</c:v>
                </c:pt>
                <c:pt idx="176">
                  <c:v>44067</c:v>
                </c:pt>
                <c:pt idx="177">
                  <c:v>44068</c:v>
                </c:pt>
                <c:pt idx="178">
                  <c:v>44069</c:v>
                </c:pt>
                <c:pt idx="179">
                  <c:v>44070</c:v>
                </c:pt>
                <c:pt idx="180">
                  <c:v>44071</c:v>
                </c:pt>
                <c:pt idx="181">
                  <c:v>44072</c:v>
                </c:pt>
                <c:pt idx="182">
                  <c:v>44073</c:v>
                </c:pt>
                <c:pt idx="183">
                  <c:v>44074</c:v>
                </c:pt>
                <c:pt idx="184">
                  <c:v>44075</c:v>
                </c:pt>
                <c:pt idx="185">
                  <c:v>44076</c:v>
                </c:pt>
                <c:pt idx="186">
                  <c:v>44077</c:v>
                </c:pt>
                <c:pt idx="187">
                  <c:v>44078</c:v>
                </c:pt>
                <c:pt idx="188">
                  <c:v>44079</c:v>
                </c:pt>
                <c:pt idx="189">
                  <c:v>44080</c:v>
                </c:pt>
                <c:pt idx="190">
                  <c:v>44081</c:v>
                </c:pt>
                <c:pt idx="191">
                  <c:v>44082</c:v>
                </c:pt>
                <c:pt idx="192">
                  <c:v>44083</c:v>
                </c:pt>
                <c:pt idx="193">
                  <c:v>44084</c:v>
                </c:pt>
                <c:pt idx="194">
                  <c:v>44085</c:v>
                </c:pt>
                <c:pt idx="195">
                  <c:v>44086</c:v>
                </c:pt>
                <c:pt idx="196">
                  <c:v>44087</c:v>
                </c:pt>
                <c:pt idx="197">
                  <c:v>44088</c:v>
                </c:pt>
                <c:pt idx="198">
                  <c:v>44089</c:v>
                </c:pt>
                <c:pt idx="199">
                  <c:v>44090</c:v>
                </c:pt>
                <c:pt idx="200">
                  <c:v>44091</c:v>
                </c:pt>
                <c:pt idx="201">
                  <c:v>44092</c:v>
                </c:pt>
                <c:pt idx="202">
                  <c:v>44093</c:v>
                </c:pt>
                <c:pt idx="203">
                  <c:v>44094</c:v>
                </c:pt>
                <c:pt idx="204">
                  <c:v>44095</c:v>
                </c:pt>
                <c:pt idx="205">
                  <c:v>44096</c:v>
                </c:pt>
                <c:pt idx="206">
                  <c:v>44097</c:v>
                </c:pt>
                <c:pt idx="207">
                  <c:v>44098</c:v>
                </c:pt>
                <c:pt idx="208">
                  <c:v>44099</c:v>
                </c:pt>
                <c:pt idx="209">
                  <c:v>44100</c:v>
                </c:pt>
                <c:pt idx="210">
                  <c:v>44101</c:v>
                </c:pt>
                <c:pt idx="211">
                  <c:v>44102</c:v>
                </c:pt>
                <c:pt idx="212">
                  <c:v>44103</c:v>
                </c:pt>
                <c:pt idx="213">
                  <c:v>44104</c:v>
                </c:pt>
                <c:pt idx="214">
                  <c:v>44105</c:v>
                </c:pt>
                <c:pt idx="215">
                  <c:v>44106</c:v>
                </c:pt>
                <c:pt idx="216">
                  <c:v>44107</c:v>
                </c:pt>
                <c:pt idx="217">
                  <c:v>44108</c:v>
                </c:pt>
                <c:pt idx="218">
                  <c:v>44109</c:v>
                </c:pt>
                <c:pt idx="219">
                  <c:v>44110</c:v>
                </c:pt>
                <c:pt idx="220">
                  <c:v>44111</c:v>
                </c:pt>
                <c:pt idx="221">
                  <c:v>44112</c:v>
                </c:pt>
                <c:pt idx="222">
                  <c:v>44113</c:v>
                </c:pt>
                <c:pt idx="223">
                  <c:v>44114</c:v>
                </c:pt>
                <c:pt idx="224">
                  <c:v>44115</c:v>
                </c:pt>
                <c:pt idx="225">
                  <c:v>44116</c:v>
                </c:pt>
                <c:pt idx="226">
                  <c:v>44117</c:v>
                </c:pt>
                <c:pt idx="227">
                  <c:v>44118</c:v>
                </c:pt>
                <c:pt idx="228">
                  <c:v>44119</c:v>
                </c:pt>
                <c:pt idx="229">
                  <c:v>44120</c:v>
                </c:pt>
                <c:pt idx="230">
                  <c:v>44121</c:v>
                </c:pt>
                <c:pt idx="231">
                  <c:v>44122</c:v>
                </c:pt>
                <c:pt idx="232">
                  <c:v>44123</c:v>
                </c:pt>
                <c:pt idx="233">
                  <c:v>44124</c:v>
                </c:pt>
                <c:pt idx="234">
                  <c:v>44125</c:v>
                </c:pt>
                <c:pt idx="235">
                  <c:v>44126</c:v>
                </c:pt>
                <c:pt idx="236">
                  <c:v>44127</c:v>
                </c:pt>
                <c:pt idx="237">
                  <c:v>44128</c:v>
                </c:pt>
                <c:pt idx="238">
                  <c:v>44129</c:v>
                </c:pt>
                <c:pt idx="239">
                  <c:v>44130</c:v>
                </c:pt>
                <c:pt idx="240">
                  <c:v>44131</c:v>
                </c:pt>
                <c:pt idx="241">
                  <c:v>44132</c:v>
                </c:pt>
                <c:pt idx="242">
                  <c:v>44133</c:v>
                </c:pt>
                <c:pt idx="243">
                  <c:v>44134</c:v>
                </c:pt>
                <c:pt idx="244">
                  <c:v>44135</c:v>
                </c:pt>
                <c:pt idx="245">
                  <c:v>44136</c:v>
                </c:pt>
                <c:pt idx="246">
                  <c:v>44137</c:v>
                </c:pt>
                <c:pt idx="247">
                  <c:v>44138</c:v>
                </c:pt>
                <c:pt idx="248">
                  <c:v>44139</c:v>
                </c:pt>
                <c:pt idx="249">
                  <c:v>44140</c:v>
                </c:pt>
                <c:pt idx="250">
                  <c:v>44141</c:v>
                </c:pt>
                <c:pt idx="251">
                  <c:v>44142</c:v>
                </c:pt>
                <c:pt idx="252">
                  <c:v>44143</c:v>
                </c:pt>
                <c:pt idx="253">
                  <c:v>44144</c:v>
                </c:pt>
                <c:pt idx="254">
                  <c:v>44145</c:v>
                </c:pt>
                <c:pt idx="255">
                  <c:v>44146</c:v>
                </c:pt>
                <c:pt idx="256">
                  <c:v>44147</c:v>
                </c:pt>
                <c:pt idx="257">
                  <c:v>44148</c:v>
                </c:pt>
                <c:pt idx="258">
                  <c:v>44149</c:v>
                </c:pt>
                <c:pt idx="259">
                  <c:v>44150</c:v>
                </c:pt>
                <c:pt idx="260">
                  <c:v>44151</c:v>
                </c:pt>
                <c:pt idx="261">
                  <c:v>44152</c:v>
                </c:pt>
                <c:pt idx="262">
                  <c:v>44153</c:v>
                </c:pt>
                <c:pt idx="263">
                  <c:v>44154</c:v>
                </c:pt>
                <c:pt idx="264">
                  <c:v>44155</c:v>
                </c:pt>
                <c:pt idx="265">
                  <c:v>44156</c:v>
                </c:pt>
                <c:pt idx="266">
                  <c:v>44157</c:v>
                </c:pt>
                <c:pt idx="267">
                  <c:v>44158</c:v>
                </c:pt>
                <c:pt idx="268">
                  <c:v>44159</c:v>
                </c:pt>
                <c:pt idx="269">
                  <c:v>44160</c:v>
                </c:pt>
                <c:pt idx="270">
                  <c:v>44161</c:v>
                </c:pt>
                <c:pt idx="271">
                  <c:v>44162</c:v>
                </c:pt>
                <c:pt idx="272">
                  <c:v>44163</c:v>
                </c:pt>
                <c:pt idx="273">
                  <c:v>44164</c:v>
                </c:pt>
                <c:pt idx="274">
                  <c:v>44165</c:v>
                </c:pt>
                <c:pt idx="275">
                  <c:v>44166</c:v>
                </c:pt>
                <c:pt idx="276">
                  <c:v>44167</c:v>
                </c:pt>
                <c:pt idx="277">
                  <c:v>44168</c:v>
                </c:pt>
                <c:pt idx="278">
                  <c:v>44169</c:v>
                </c:pt>
                <c:pt idx="279">
                  <c:v>44170</c:v>
                </c:pt>
                <c:pt idx="280">
                  <c:v>44171</c:v>
                </c:pt>
                <c:pt idx="281">
                  <c:v>44172</c:v>
                </c:pt>
                <c:pt idx="282">
                  <c:v>44173</c:v>
                </c:pt>
                <c:pt idx="283">
                  <c:v>44174</c:v>
                </c:pt>
                <c:pt idx="284">
                  <c:v>44175</c:v>
                </c:pt>
                <c:pt idx="285">
                  <c:v>44176</c:v>
                </c:pt>
                <c:pt idx="286">
                  <c:v>44177</c:v>
                </c:pt>
                <c:pt idx="287">
                  <c:v>44178</c:v>
                </c:pt>
                <c:pt idx="288">
                  <c:v>44179</c:v>
                </c:pt>
                <c:pt idx="289">
                  <c:v>44180</c:v>
                </c:pt>
                <c:pt idx="290">
                  <c:v>44181</c:v>
                </c:pt>
                <c:pt idx="291">
                  <c:v>44182</c:v>
                </c:pt>
                <c:pt idx="292">
                  <c:v>44183</c:v>
                </c:pt>
                <c:pt idx="293">
                  <c:v>44184</c:v>
                </c:pt>
                <c:pt idx="294">
                  <c:v>44185</c:v>
                </c:pt>
                <c:pt idx="295">
                  <c:v>44186</c:v>
                </c:pt>
                <c:pt idx="296">
                  <c:v>44187</c:v>
                </c:pt>
                <c:pt idx="297">
                  <c:v>44188</c:v>
                </c:pt>
                <c:pt idx="298">
                  <c:v>44189</c:v>
                </c:pt>
                <c:pt idx="299">
                  <c:v>44190</c:v>
                </c:pt>
                <c:pt idx="300">
                  <c:v>44191</c:v>
                </c:pt>
                <c:pt idx="301">
                  <c:v>44192</c:v>
                </c:pt>
                <c:pt idx="302">
                  <c:v>44193</c:v>
                </c:pt>
                <c:pt idx="303">
                  <c:v>44194</c:v>
                </c:pt>
                <c:pt idx="304">
                  <c:v>44195</c:v>
                </c:pt>
                <c:pt idx="305">
                  <c:v>44196</c:v>
                </c:pt>
                <c:pt idx="306">
                  <c:v>44197</c:v>
                </c:pt>
                <c:pt idx="307">
                  <c:v>44198</c:v>
                </c:pt>
                <c:pt idx="308">
                  <c:v>44199</c:v>
                </c:pt>
                <c:pt idx="309">
                  <c:v>44200</c:v>
                </c:pt>
                <c:pt idx="310">
                  <c:v>44201</c:v>
                </c:pt>
                <c:pt idx="311">
                  <c:v>44202</c:v>
                </c:pt>
                <c:pt idx="312">
                  <c:v>44203</c:v>
                </c:pt>
                <c:pt idx="313">
                  <c:v>44204</c:v>
                </c:pt>
                <c:pt idx="314">
                  <c:v>44205</c:v>
                </c:pt>
                <c:pt idx="315">
                  <c:v>44206</c:v>
                </c:pt>
                <c:pt idx="316">
                  <c:v>44207</c:v>
                </c:pt>
                <c:pt idx="317">
                  <c:v>44208</c:v>
                </c:pt>
                <c:pt idx="318">
                  <c:v>44209</c:v>
                </c:pt>
                <c:pt idx="319">
                  <c:v>44210</c:v>
                </c:pt>
                <c:pt idx="320">
                  <c:v>44211</c:v>
                </c:pt>
                <c:pt idx="321">
                  <c:v>44212</c:v>
                </c:pt>
                <c:pt idx="322">
                  <c:v>44213</c:v>
                </c:pt>
                <c:pt idx="323">
                  <c:v>44214</c:v>
                </c:pt>
                <c:pt idx="324">
                  <c:v>44215</c:v>
                </c:pt>
                <c:pt idx="325">
                  <c:v>44216</c:v>
                </c:pt>
                <c:pt idx="326">
                  <c:v>44217</c:v>
                </c:pt>
                <c:pt idx="327">
                  <c:v>44218</c:v>
                </c:pt>
                <c:pt idx="328">
                  <c:v>44219</c:v>
                </c:pt>
                <c:pt idx="329">
                  <c:v>44220</c:v>
                </c:pt>
                <c:pt idx="330">
                  <c:v>44221</c:v>
                </c:pt>
                <c:pt idx="331">
                  <c:v>44222</c:v>
                </c:pt>
                <c:pt idx="332">
                  <c:v>44223</c:v>
                </c:pt>
                <c:pt idx="333">
                  <c:v>44224</c:v>
                </c:pt>
                <c:pt idx="334">
                  <c:v>44225</c:v>
                </c:pt>
                <c:pt idx="335">
                  <c:v>44226</c:v>
                </c:pt>
                <c:pt idx="336">
                  <c:v>44227</c:v>
                </c:pt>
                <c:pt idx="337">
                  <c:v>44228</c:v>
                </c:pt>
                <c:pt idx="338">
                  <c:v>44229</c:v>
                </c:pt>
                <c:pt idx="339">
                  <c:v>44230</c:v>
                </c:pt>
                <c:pt idx="340">
                  <c:v>44231</c:v>
                </c:pt>
                <c:pt idx="341">
                  <c:v>44232</c:v>
                </c:pt>
                <c:pt idx="342">
                  <c:v>44233</c:v>
                </c:pt>
                <c:pt idx="343">
                  <c:v>44234</c:v>
                </c:pt>
                <c:pt idx="344">
                  <c:v>44235</c:v>
                </c:pt>
                <c:pt idx="345">
                  <c:v>44236</c:v>
                </c:pt>
              </c:numCache>
            </c:numRef>
          </c:xVal>
          <c:yVal>
            <c:numRef>
              <c:f>'GHANA PLOT'!$C$2:$C$347</c:f>
              <c:numCache>
                <c:formatCode>General</c:formatCode>
                <c:ptCount val="34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2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1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</c:v>
                </c:pt>
                <c:pt idx="56">
                  <c:v>0</c:v>
                </c:pt>
                <c:pt idx="57">
                  <c:v>1</c:v>
                </c:pt>
                <c:pt idx="58">
                  <c:v>0</c:v>
                </c:pt>
                <c:pt idx="59">
                  <c:v>5</c:v>
                </c:pt>
                <c:pt idx="60">
                  <c:v>0</c:v>
                </c:pt>
                <c:pt idx="61">
                  <c:v>1</c:v>
                </c:pt>
                <c:pt idx="62">
                  <c:v>0</c:v>
                </c:pt>
                <c:pt idx="63">
                  <c:v>1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4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2</c:v>
                </c:pt>
                <c:pt idx="75">
                  <c:v>0</c:v>
                </c:pt>
                <c:pt idx="76">
                  <c:v>4</c:v>
                </c:pt>
                <c:pt idx="77">
                  <c:v>1</c:v>
                </c:pt>
                <c:pt idx="78">
                  <c:v>0</c:v>
                </c:pt>
                <c:pt idx="79">
                  <c:v>0</c:v>
                </c:pt>
                <c:pt idx="80">
                  <c:v>2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1</c:v>
                </c:pt>
                <c:pt idx="86">
                  <c:v>0</c:v>
                </c:pt>
                <c:pt idx="87">
                  <c:v>0</c:v>
                </c:pt>
                <c:pt idx="88">
                  <c:v>2</c:v>
                </c:pt>
                <c:pt idx="89">
                  <c:v>0</c:v>
                </c:pt>
                <c:pt idx="90">
                  <c:v>0</c:v>
                </c:pt>
                <c:pt idx="91">
                  <c:v>1</c:v>
                </c:pt>
                <c:pt idx="92">
                  <c:v>1</c:v>
                </c:pt>
                <c:pt idx="93">
                  <c:v>0</c:v>
                </c:pt>
                <c:pt idx="94">
                  <c:v>2</c:v>
                </c:pt>
                <c:pt idx="95">
                  <c:v>0</c:v>
                </c:pt>
                <c:pt idx="96">
                  <c:v>0</c:v>
                </c:pt>
                <c:pt idx="97">
                  <c:v>4</c:v>
                </c:pt>
                <c:pt idx="98">
                  <c:v>2</c:v>
                </c:pt>
                <c:pt idx="99">
                  <c:v>0</c:v>
                </c:pt>
                <c:pt idx="100">
                  <c:v>4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3</c:v>
                </c:pt>
                <c:pt idx="107">
                  <c:v>3</c:v>
                </c:pt>
                <c:pt idx="108">
                  <c:v>4</c:v>
                </c:pt>
                <c:pt idx="109">
                  <c:v>8</c:v>
                </c:pt>
                <c:pt idx="110">
                  <c:v>0</c:v>
                </c:pt>
                <c:pt idx="111">
                  <c:v>4</c:v>
                </c:pt>
                <c:pt idx="112">
                  <c:v>15</c:v>
                </c:pt>
                <c:pt idx="113">
                  <c:v>0</c:v>
                </c:pt>
                <c:pt idx="114">
                  <c:v>0</c:v>
                </c:pt>
                <c:pt idx="115">
                  <c:v>10</c:v>
                </c:pt>
                <c:pt idx="116">
                  <c:v>0</c:v>
                </c:pt>
                <c:pt idx="117">
                  <c:v>0</c:v>
                </c:pt>
                <c:pt idx="118">
                  <c:v>8</c:v>
                </c:pt>
                <c:pt idx="119">
                  <c:v>0</c:v>
                </c:pt>
                <c:pt idx="120">
                  <c:v>9</c:v>
                </c:pt>
                <c:pt idx="121">
                  <c:v>0</c:v>
                </c:pt>
                <c:pt idx="122">
                  <c:v>0</c:v>
                </c:pt>
                <c:pt idx="123">
                  <c:v>5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5</c:v>
                </c:pt>
                <c:pt idx="128">
                  <c:v>0</c:v>
                </c:pt>
                <c:pt idx="129">
                  <c:v>7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6</c:v>
                </c:pt>
                <c:pt idx="134">
                  <c:v>4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5</c:v>
                </c:pt>
                <c:pt idx="140">
                  <c:v>1</c:v>
                </c:pt>
                <c:pt idx="141">
                  <c:v>3</c:v>
                </c:pt>
                <c:pt idx="142">
                  <c:v>5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8</c:v>
                </c:pt>
                <c:pt idx="147">
                  <c:v>0</c:v>
                </c:pt>
                <c:pt idx="148">
                  <c:v>0</c:v>
                </c:pt>
                <c:pt idx="149">
                  <c:v>7</c:v>
                </c:pt>
                <c:pt idx="150">
                  <c:v>0</c:v>
                </c:pt>
                <c:pt idx="151">
                  <c:v>7</c:v>
                </c:pt>
                <c:pt idx="152">
                  <c:v>0</c:v>
                </c:pt>
                <c:pt idx="153">
                  <c:v>7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9</c:v>
                </c:pt>
                <c:pt idx="158">
                  <c:v>8</c:v>
                </c:pt>
                <c:pt idx="159">
                  <c:v>0</c:v>
                </c:pt>
                <c:pt idx="160">
                  <c:v>7</c:v>
                </c:pt>
                <c:pt idx="161">
                  <c:v>0</c:v>
                </c:pt>
                <c:pt idx="162">
                  <c:v>9</c:v>
                </c:pt>
                <c:pt idx="163">
                  <c:v>0</c:v>
                </c:pt>
                <c:pt idx="164">
                  <c:v>0</c:v>
                </c:pt>
                <c:pt idx="165">
                  <c:v>8</c:v>
                </c:pt>
                <c:pt idx="166">
                  <c:v>0</c:v>
                </c:pt>
                <c:pt idx="167">
                  <c:v>8</c:v>
                </c:pt>
                <c:pt idx="168">
                  <c:v>0</c:v>
                </c:pt>
                <c:pt idx="169">
                  <c:v>0</c:v>
                </c:pt>
                <c:pt idx="170">
                  <c:v>8</c:v>
                </c:pt>
                <c:pt idx="171">
                  <c:v>9</c:v>
                </c:pt>
                <c:pt idx="172">
                  <c:v>8</c:v>
                </c:pt>
                <c:pt idx="173">
                  <c:v>5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2</c:v>
                </c:pt>
                <c:pt idx="178">
                  <c:v>7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6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4</c:v>
                </c:pt>
                <c:pt idx="188">
                  <c:v>3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2</c:v>
                </c:pt>
                <c:pt idx="196">
                  <c:v>1</c:v>
                </c:pt>
                <c:pt idx="197">
                  <c:v>0</c:v>
                </c:pt>
                <c:pt idx="198">
                  <c:v>0</c:v>
                </c:pt>
                <c:pt idx="199">
                  <c:v>8</c:v>
                </c:pt>
                <c:pt idx="200">
                  <c:v>0</c:v>
                </c:pt>
                <c:pt idx="201">
                  <c:v>0</c:v>
                </c:pt>
                <c:pt idx="202">
                  <c:v>1</c:v>
                </c:pt>
                <c:pt idx="203">
                  <c:v>2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2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2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2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3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2</c:v>
                </c:pt>
                <c:pt idx="228">
                  <c:v>2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2</c:v>
                </c:pt>
                <c:pt idx="236">
                  <c:v>0</c:v>
                </c:pt>
                <c:pt idx="237">
                  <c:v>2</c:v>
                </c:pt>
                <c:pt idx="238">
                  <c:v>2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4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2</c:v>
                </c:pt>
                <c:pt idx="261">
                  <c:v>0</c:v>
                </c:pt>
                <c:pt idx="262">
                  <c:v>1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2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1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1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4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2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2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1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2</c:v>
                </c:pt>
                <c:pt idx="318">
                  <c:v>0</c:v>
                </c:pt>
                <c:pt idx="319">
                  <c:v>3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5</c:v>
                </c:pt>
                <c:pt idx="324">
                  <c:v>6</c:v>
                </c:pt>
                <c:pt idx="325">
                  <c:v>6</c:v>
                </c:pt>
                <c:pt idx="326">
                  <c:v>0</c:v>
                </c:pt>
                <c:pt idx="327">
                  <c:v>3</c:v>
                </c:pt>
                <c:pt idx="328">
                  <c:v>0</c:v>
                </c:pt>
                <c:pt idx="329">
                  <c:v>0</c:v>
                </c:pt>
                <c:pt idx="330">
                  <c:v>6</c:v>
                </c:pt>
                <c:pt idx="331">
                  <c:v>5</c:v>
                </c:pt>
                <c:pt idx="332">
                  <c:v>0</c:v>
                </c:pt>
                <c:pt idx="333">
                  <c:v>5</c:v>
                </c:pt>
                <c:pt idx="334">
                  <c:v>13</c:v>
                </c:pt>
                <c:pt idx="335">
                  <c:v>0</c:v>
                </c:pt>
                <c:pt idx="336">
                  <c:v>15</c:v>
                </c:pt>
                <c:pt idx="337">
                  <c:v>11</c:v>
                </c:pt>
                <c:pt idx="338">
                  <c:v>0</c:v>
                </c:pt>
                <c:pt idx="339">
                  <c:v>8</c:v>
                </c:pt>
                <c:pt idx="340">
                  <c:v>0</c:v>
                </c:pt>
                <c:pt idx="341">
                  <c:v>9</c:v>
                </c:pt>
                <c:pt idx="342">
                  <c:v>16</c:v>
                </c:pt>
                <c:pt idx="343">
                  <c:v>0</c:v>
                </c:pt>
                <c:pt idx="344">
                  <c:v>8</c:v>
                </c:pt>
                <c:pt idx="345">
                  <c:v>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53E-47ED-B3E7-5B635DAC0E10}"/>
            </c:ext>
          </c:extLst>
        </c:ser>
        <c:ser>
          <c:idx val="2"/>
          <c:order val="2"/>
          <c:tx>
            <c:strRef>
              <c:f>'GHANA PLOT'!$D$1</c:f>
              <c:strCache>
                <c:ptCount val="1"/>
                <c:pt idx="0">
                  <c:v>Cumulative_deaths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'GHANA PLOT'!$A$2:$A$347</c:f>
              <c:numCache>
                <c:formatCode>m/d/yyyy</c:formatCode>
                <c:ptCount val="346"/>
                <c:pt idx="0">
                  <c:v>43891</c:v>
                </c:pt>
                <c:pt idx="1">
                  <c:v>43892</c:v>
                </c:pt>
                <c:pt idx="2">
                  <c:v>43893</c:v>
                </c:pt>
                <c:pt idx="3">
                  <c:v>43894</c:v>
                </c:pt>
                <c:pt idx="4">
                  <c:v>43895</c:v>
                </c:pt>
                <c:pt idx="5">
                  <c:v>43896</c:v>
                </c:pt>
                <c:pt idx="6">
                  <c:v>43897</c:v>
                </c:pt>
                <c:pt idx="7">
                  <c:v>43898</c:v>
                </c:pt>
                <c:pt idx="8">
                  <c:v>43899</c:v>
                </c:pt>
                <c:pt idx="9">
                  <c:v>43900</c:v>
                </c:pt>
                <c:pt idx="10">
                  <c:v>43901</c:v>
                </c:pt>
                <c:pt idx="11">
                  <c:v>43902</c:v>
                </c:pt>
                <c:pt idx="12">
                  <c:v>43903</c:v>
                </c:pt>
                <c:pt idx="13">
                  <c:v>43904</c:v>
                </c:pt>
                <c:pt idx="14">
                  <c:v>43905</c:v>
                </c:pt>
                <c:pt idx="15">
                  <c:v>43906</c:v>
                </c:pt>
                <c:pt idx="16">
                  <c:v>43907</c:v>
                </c:pt>
                <c:pt idx="17">
                  <c:v>43908</c:v>
                </c:pt>
                <c:pt idx="18">
                  <c:v>43909</c:v>
                </c:pt>
                <c:pt idx="19">
                  <c:v>43910</c:v>
                </c:pt>
                <c:pt idx="20">
                  <c:v>43911</c:v>
                </c:pt>
                <c:pt idx="21">
                  <c:v>43912</c:v>
                </c:pt>
                <c:pt idx="22">
                  <c:v>43913</c:v>
                </c:pt>
                <c:pt idx="23">
                  <c:v>43914</c:v>
                </c:pt>
                <c:pt idx="24">
                  <c:v>43915</c:v>
                </c:pt>
                <c:pt idx="25">
                  <c:v>43916</c:v>
                </c:pt>
                <c:pt idx="26">
                  <c:v>43917</c:v>
                </c:pt>
                <c:pt idx="27">
                  <c:v>43918</c:v>
                </c:pt>
                <c:pt idx="28">
                  <c:v>43919</c:v>
                </c:pt>
                <c:pt idx="29">
                  <c:v>43920</c:v>
                </c:pt>
                <c:pt idx="30">
                  <c:v>43921</c:v>
                </c:pt>
                <c:pt idx="31">
                  <c:v>43922</c:v>
                </c:pt>
                <c:pt idx="32">
                  <c:v>43923</c:v>
                </c:pt>
                <c:pt idx="33">
                  <c:v>43924</c:v>
                </c:pt>
                <c:pt idx="34">
                  <c:v>43925</c:v>
                </c:pt>
                <c:pt idx="35">
                  <c:v>43926</c:v>
                </c:pt>
                <c:pt idx="36">
                  <c:v>43927</c:v>
                </c:pt>
                <c:pt idx="37">
                  <c:v>43928</c:v>
                </c:pt>
                <c:pt idx="38">
                  <c:v>43929</c:v>
                </c:pt>
                <c:pt idx="39">
                  <c:v>43930</c:v>
                </c:pt>
                <c:pt idx="40">
                  <c:v>43931</c:v>
                </c:pt>
                <c:pt idx="41">
                  <c:v>43932</c:v>
                </c:pt>
                <c:pt idx="42">
                  <c:v>43933</c:v>
                </c:pt>
                <c:pt idx="43">
                  <c:v>43934</c:v>
                </c:pt>
                <c:pt idx="44">
                  <c:v>43935</c:v>
                </c:pt>
                <c:pt idx="45">
                  <c:v>43936</c:v>
                </c:pt>
                <c:pt idx="46">
                  <c:v>43937</c:v>
                </c:pt>
                <c:pt idx="47">
                  <c:v>43938</c:v>
                </c:pt>
                <c:pt idx="48">
                  <c:v>43939</c:v>
                </c:pt>
                <c:pt idx="49">
                  <c:v>43940</c:v>
                </c:pt>
                <c:pt idx="50">
                  <c:v>43941</c:v>
                </c:pt>
                <c:pt idx="51">
                  <c:v>43942</c:v>
                </c:pt>
                <c:pt idx="52">
                  <c:v>43943</c:v>
                </c:pt>
                <c:pt idx="53">
                  <c:v>43944</c:v>
                </c:pt>
                <c:pt idx="54">
                  <c:v>43945</c:v>
                </c:pt>
                <c:pt idx="55">
                  <c:v>43946</c:v>
                </c:pt>
                <c:pt idx="56">
                  <c:v>43947</c:v>
                </c:pt>
                <c:pt idx="57">
                  <c:v>43948</c:v>
                </c:pt>
                <c:pt idx="58">
                  <c:v>43949</c:v>
                </c:pt>
                <c:pt idx="59">
                  <c:v>43950</c:v>
                </c:pt>
                <c:pt idx="60">
                  <c:v>43951</c:v>
                </c:pt>
                <c:pt idx="61">
                  <c:v>43952</c:v>
                </c:pt>
                <c:pt idx="62">
                  <c:v>43953</c:v>
                </c:pt>
                <c:pt idx="63">
                  <c:v>43954</c:v>
                </c:pt>
                <c:pt idx="64">
                  <c:v>43955</c:v>
                </c:pt>
                <c:pt idx="65">
                  <c:v>43956</c:v>
                </c:pt>
                <c:pt idx="66">
                  <c:v>43957</c:v>
                </c:pt>
                <c:pt idx="67">
                  <c:v>43958</c:v>
                </c:pt>
                <c:pt idx="68">
                  <c:v>43959</c:v>
                </c:pt>
                <c:pt idx="69">
                  <c:v>43960</c:v>
                </c:pt>
                <c:pt idx="70">
                  <c:v>43961</c:v>
                </c:pt>
                <c:pt idx="71">
                  <c:v>43962</c:v>
                </c:pt>
                <c:pt idx="72">
                  <c:v>43963</c:v>
                </c:pt>
                <c:pt idx="73">
                  <c:v>43964</c:v>
                </c:pt>
                <c:pt idx="74">
                  <c:v>43965</c:v>
                </c:pt>
                <c:pt idx="75">
                  <c:v>43966</c:v>
                </c:pt>
                <c:pt idx="76">
                  <c:v>43967</c:v>
                </c:pt>
                <c:pt idx="77">
                  <c:v>43968</c:v>
                </c:pt>
                <c:pt idx="78">
                  <c:v>43969</c:v>
                </c:pt>
                <c:pt idx="79">
                  <c:v>43970</c:v>
                </c:pt>
                <c:pt idx="80">
                  <c:v>43971</c:v>
                </c:pt>
                <c:pt idx="81">
                  <c:v>43972</c:v>
                </c:pt>
                <c:pt idx="82">
                  <c:v>43973</c:v>
                </c:pt>
                <c:pt idx="83">
                  <c:v>43974</c:v>
                </c:pt>
                <c:pt idx="84">
                  <c:v>43975</c:v>
                </c:pt>
                <c:pt idx="85">
                  <c:v>43976</c:v>
                </c:pt>
                <c:pt idx="86">
                  <c:v>43977</c:v>
                </c:pt>
                <c:pt idx="87">
                  <c:v>43978</c:v>
                </c:pt>
                <c:pt idx="88">
                  <c:v>43979</c:v>
                </c:pt>
                <c:pt idx="89">
                  <c:v>43980</c:v>
                </c:pt>
                <c:pt idx="90">
                  <c:v>43981</c:v>
                </c:pt>
                <c:pt idx="91">
                  <c:v>43982</c:v>
                </c:pt>
                <c:pt idx="92">
                  <c:v>43983</c:v>
                </c:pt>
                <c:pt idx="93">
                  <c:v>43984</c:v>
                </c:pt>
                <c:pt idx="94">
                  <c:v>43985</c:v>
                </c:pt>
                <c:pt idx="95">
                  <c:v>43986</c:v>
                </c:pt>
                <c:pt idx="96">
                  <c:v>43987</c:v>
                </c:pt>
                <c:pt idx="97">
                  <c:v>43988</c:v>
                </c:pt>
                <c:pt idx="98">
                  <c:v>43989</c:v>
                </c:pt>
                <c:pt idx="99">
                  <c:v>43990</c:v>
                </c:pt>
                <c:pt idx="100">
                  <c:v>43991</c:v>
                </c:pt>
                <c:pt idx="101">
                  <c:v>43992</c:v>
                </c:pt>
                <c:pt idx="102">
                  <c:v>43993</c:v>
                </c:pt>
                <c:pt idx="103">
                  <c:v>43994</c:v>
                </c:pt>
                <c:pt idx="104">
                  <c:v>43995</c:v>
                </c:pt>
                <c:pt idx="105">
                  <c:v>43996</c:v>
                </c:pt>
                <c:pt idx="106">
                  <c:v>43997</c:v>
                </c:pt>
                <c:pt idx="107">
                  <c:v>43998</c:v>
                </c:pt>
                <c:pt idx="108">
                  <c:v>43999</c:v>
                </c:pt>
                <c:pt idx="109">
                  <c:v>44000</c:v>
                </c:pt>
                <c:pt idx="110">
                  <c:v>44001</c:v>
                </c:pt>
                <c:pt idx="111">
                  <c:v>44002</c:v>
                </c:pt>
                <c:pt idx="112">
                  <c:v>44003</c:v>
                </c:pt>
                <c:pt idx="113">
                  <c:v>44004</c:v>
                </c:pt>
                <c:pt idx="114">
                  <c:v>44005</c:v>
                </c:pt>
                <c:pt idx="115">
                  <c:v>44006</c:v>
                </c:pt>
                <c:pt idx="116">
                  <c:v>44007</c:v>
                </c:pt>
                <c:pt idx="117">
                  <c:v>44008</c:v>
                </c:pt>
                <c:pt idx="118">
                  <c:v>44009</c:v>
                </c:pt>
                <c:pt idx="119">
                  <c:v>44010</c:v>
                </c:pt>
                <c:pt idx="120">
                  <c:v>44011</c:v>
                </c:pt>
                <c:pt idx="121">
                  <c:v>44012</c:v>
                </c:pt>
                <c:pt idx="122">
                  <c:v>44013</c:v>
                </c:pt>
                <c:pt idx="123">
                  <c:v>44014</c:v>
                </c:pt>
                <c:pt idx="124">
                  <c:v>44015</c:v>
                </c:pt>
                <c:pt idx="125">
                  <c:v>44016</c:v>
                </c:pt>
                <c:pt idx="126">
                  <c:v>44017</c:v>
                </c:pt>
                <c:pt idx="127">
                  <c:v>44018</c:v>
                </c:pt>
                <c:pt idx="128">
                  <c:v>44019</c:v>
                </c:pt>
                <c:pt idx="129">
                  <c:v>44020</c:v>
                </c:pt>
                <c:pt idx="130">
                  <c:v>44021</c:v>
                </c:pt>
                <c:pt idx="131">
                  <c:v>44022</c:v>
                </c:pt>
                <c:pt idx="132">
                  <c:v>44023</c:v>
                </c:pt>
                <c:pt idx="133">
                  <c:v>44024</c:v>
                </c:pt>
                <c:pt idx="134">
                  <c:v>44025</c:v>
                </c:pt>
                <c:pt idx="135">
                  <c:v>44026</c:v>
                </c:pt>
                <c:pt idx="136">
                  <c:v>44027</c:v>
                </c:pt>
                <c:pt idx="137">
                  <c:v>44028</c:v>
                </c:pt>
                <c:pt idx="138">
                  <c:v>44029</c:v>
                </c:pt>
                <c:pt idx="139">
                  <c:v>44030</c:v>
                </c:pt>
                <c:pt idx="140">
                  <c:v>44031</c:v>
                </c:pt>
                <c:pt idx="141">
                  <c:v>44032</c:v>
                </c:pt>
                <c:pt idx="142">
                  <c:v>44033</c:v>
                </c:pt>
                <c:pt idx="143">
                  <c:v>44034</c:v>
                </c:pt>
                <c:pt idx="144">
                  <c:v>44035</c:v>
                </c:pt>
                <c:pt idx="145">
                  <c:v>44036</c:v>
                </c:pt>
                <c:pt idx="146">
                  <c:v>44037</c:v>
                </c:pt>
                <c:pt idx="147">
                  <c:v>44038</c:v>
                </c:pt>
                <c:pt idx="148">
                  <c:v>44039</c:v>
                </c:pt>
                <c:pt idx="149">
                  <c:v>44040</c:v>
                </c:pt>
                <c:pt idx="150">
                  <c:v>44041</c:v>
                </c:pt>
                <c:pt idx="151">
                  <c:v>44042</c:v>
                </c:pt>
                <c:pt idx="152">
                  <c:v>44043</c:v>
                </c:pt>
                <c:pt idx="153">
                  <c:v>44044</c:v>
                </c:pt>
                <c:pt idx="154">
                  <c:v>44045</c:v>
                </c:pt>
                <c:pt idx="155">
                  <c:v>44046</c:v>
                </c:pt>
                <c:pt idx="156">
                  <c:v>44047</c:v>
                </c:pt>
                <c:pt idx="157">
                  <c:v>44048</c:v>
                </c:pt>
                <c:pt idx="158">
                  <c:v>44049</c:v>
                </c:pt>
                <c:pt idx="159">
                  <c:v>44050</c:v>
                </c:pt>
                <c:pt idx="160">
                  <c:v>44051</c:v>
                </c:pt>
                <c:pt idx="161">
                  <c:v>44052</c:v>
                </c:pt>
                <c:pt idx="162">
                  <c:v>44053</c:v>
                </c:pt>
                <c:pt idx="163">
                  <c:v>44054</c:v>
                </c:pt>
                <c:pt idx="164">
                  <c:v>44055</c:v>
                </c:pt>
                <c:pt idx="165">
                  <c:v>44056</c:v>
                </c:pt>
                <c:pt idx="166">
                  <c:v>44057</c:v>
                </c:pt>
                <c:pt idx="167">
                  <c:v>44058</c:v>
                </c:pt>
                <c:pt idx="168">
                  <c:v>44059</c:v>
                </c:pt>
                <c:pt idx="169">
                  <c:v>44060</c:v>
                </c:pt>
                <c:pt idx="170">
                  <c:v>44061</c:v>
                </c:pt>
                <c:pt idx="171">
                  <c:v>44062</c:v>
                </c:pt>
                <c:pt idx="172">
                  <c:v>44063</c:v>
                </c:pt>
                <c:pt idx="173">
                  <c:v>44064</c:v>
                </c:pt>
                <c:pt idx="174">
                  <c:v>44065</c:v>
                </c:pt>
                <c:pt idx="175">
                  <c:v>44066</c:v>
                </c:pt>
                <c:pt idx="176">
                  <c:v>44067</c:v>
                </c:pt>
                <c:pt idx="177">
                  <c:v>44068</c:v>
                </c:pt>
                <c:pt idx="178">
                  <c:v>44069</c:v>
                </c:pt>
                <c:pt idx="179">
                  <c:v>44070</c:v>
                </c:pt>
                <c:pt idx="180">
                  <c:v>44071</c:v>
                </c:pt>
                <c:pt idx="181">
                  <c:v>44072</c:v>
                </c:pt>
                <c:pt idx="182">
                  <c:v>44073</c:v>
                </c:pt>
                <c:pt idx="183">
                  <c:v>44074</c:v>
                </c:pt>
                <c:pt idx="184">
                  <c:v>44075</c:v>
                </c:pt>
                <c:pt idx="185">
                  <c:v>44076</c:v>
                </c:pt>
                <c:pt idx="186">
                  <c:v>44077</c:v>
                </c:pt>
                <c:pt idx="187">
                  <c:v>44078</c:v>
                </c:pt>
                <c:pt idx="188">
                  <c:v>44079</c:v>
                </c:pt>
                <c:pt idx="189">
                  <c:v>44080</c:v>
                </c:pt>
                <c:pt idx="190">
                  <c:v>44081</c:v>
                </c:pt>
                <c:pt idx="191">
                  <c:v>44082</c:v>
                </c:pt>
                <c:pt idx="192">
                  <c:v>44083</c:v>
                </c:pt>
                <c:pt idx="193">
                  <c:v>44084</c:v>
                </c:pt>
                <c:pt idx="194">
                  <c:v>44085</c:v>
                </c:pt>
                <c:pt idx="195">
                  <c:v>44086</c:v>
                </c:pt>
                <c:pt idx="196">
                  <c:v>44087</c:v>
                </c:pt>
                <c:pt idx="197">
                  <c:v>44088</c:v>
                </c:pt>
                <c:pt idx="198">
                  <c:v>44089</c:v>
                </c:pt>
                <c:pt idx="199">
                  <c:v>44090</c:v>
                </c:pt>
                <c:pt idx="200">
                  <c:v>44091</c:v>
                </c:pt>
                <c:pt idx="201">
                  <c:v>44092</c:v>
                </c:pt>
                <c:pt idx="202">
                  <c:v>44093</c:v>
                </c:pt>
                <c:pt idx="203">
                  <c:v>44094</c:v>
                </c:pt>
                <c:pt idx="204">
                  <c:v>44095</c:v>
                </c:pt>
                <c:pt idx="205">
                  <c:v>44096</c:v>
                </c:pt>
                <c:pt idx="206">
                  <c:v>44097</c:v>
                </c:pt>
                <c:pt idx="207">
                  <c:v>44098</c:v>
                </c:pt>
                <c:pt idx="208">
                  <c:v>44099</c:v>
                </c:pt>
                <c:pt idx="209">
                  <c:v>44100</c:v>
                </c:pt>
                <c:pt idx="210">
                  <c:v>44101</c:v>
                </c:pt>
                <c:pt idx="211">
                  <c:v>44102</c:v>
                </c:pt>
                <c:pt idx="212">
                  <c:v>44103</c:v>
                </c:pt>
                <c:pt idx="213">
                  <c:v>44104</c:v>
                </c:pt>
                <c:pt idx="214">
                  <c:v>44105</c:v>
                </c:pt>
                <c:pt idx="215">
                  <c:v>44106</c:v>
                </c:pt>
                <c:pt idx="216">
                  <c:v>44107</c:v>
                </c:pt>
                <c:pt idx="217">
                  <c:v>44108</c:v>
                </c:pt>
                <c:pt idx="218">
                  <c:v>44109</c:v>
                </c:pt>
                <c:pt idx="219">
                  <c:v>44110</c:v>
                </c:pt>
                <c:pt idx="220">
                  <c:v>44111</c:v>
                </c:pt>
                <c:pt idx="221">
                  <c:v>44112</c:v>
                </c:pt>
                <c:pt idx="222">
                  <c:v>44113</c:v>
                </c:pt>
                <c:pt idx="223">
                  <c:v>44114</c:v>
                </c:pt>
                <c:pt idx="224">
                  <c:v>44115</c:v>
                </c:pt>
                <c:pt idx="225">
                  <c:v>44116</c:v>
                </c:pt>
                <c:pt idx="226">
                  <c:v>44117</c:v>
                </c:pt>
                <c:pt idx="227">
                  <c:v>44118</c:v>
                </c:pt>
                <c:pt idx="228">
                  <c:v>44119</c:v>
                </c:pt>
                <c:pt idx="229">
                  <c:v>44120</c:v>
                </c:pt>
                <c:pt idx="230">
                  <c:v>44121</c:v>
                </c:pt>
                <c:pt idx="231">
                  <c:v>44122</c:v>
                </c:pt>
                <c:pt idx="232">
                  <c:v>44123</c:v>
                </c:pt>
                <c:pt idx="233">
                  <c:v>44124</c:v>
                </c:pt>
                <c:pt idx="234">
                  <c:v>44125</c:v>
                </c:pt>
                <c:pt idx="235">
                  <c:v>44126</c:v>
                </c:pt>
                <c:pt idx="236">
                  <c:v>44127</c:v>
                </c:pt>
                <c:pt idx="237">
                  <c:v>44128</c:v>
                </c:pt>
                <c:pt idx="238">
                  <c:v>44129</c:v>
                </c:pt>
                <c:pt idx="239">
                  <c:v>44130</c:v>
                </c:pt>
                <c:pt idx="240">
                  <c:v>44131</c:v>
                </c:pt>
                <c:pt idx="241">
                  <c:v>44132</c:v>
                </c:pt>
                <c:pt idx="242">
                  <c:v>44133</c:v>
                </c:pt>
                <c:pt idx="243">
                  <c:v>44134</c:v>
                </c:pt>
                <c:pt idx="244">
                  <c:v>44135</c:v>
                </c:pt>
                <c:pt idx="245">
                  <c:v>44136</c:v>
                </c:pt>
                <c:pt idx="246">
                  <c:v>44137</c:v>
                </c:pt>
                <c:pt idx="247">
                  <c:v>44138</c:v>
                </c:pt>
                <c:pt idx="248">
                  <c:v>44139</c:v>
                </c:pt>
                <c:pt idx="249">
                  <c:v>44140</c:v>
                </c:pt>
                <c:pt idx="250">
                  <c:v>44141</c:v>
                </c:pt>
                <c:pt idx="251">
                  <c:v>44142</c:v>
                </c:pt>
                <c:pt idx="252">
                  <c:v>44143</c:v>
                </c:pt>
                <c:pt idx="253">
                  <c:v>44144</c:v>
                </c:pt>
                <c:pt idx="254">
                  <c:v>44145</c:v>
                </c:pt>
                <c:pt idx="255">
                  <c:v>44146</c:v>
                </c:pt>
                <c:pt idx="256">
                  <c:v>44147</c:v>
                </c:pt>
                <c:pt idx="257">
                  <c:v>44148</c:v>
                </c:pt>
                <c:pt idx="258">
                  <c:v>44149</c:v>
                </c:pt>
                <c:pt idx="259">
                  <c:v>44150</c:v>
                </c:pt>
                <c:pt idx="260">
                  <c:v>44151</c:v>
                </c:pt>
                <c:pt idx="261">
                  <c:v>44152</c:v>
                </c:pt>
                <c:pt idx="262">
                  <c:v>44153</c:v>
                </c:pt>
                <c:pt idx="263">
                  <c:v>44154</c:v>
                </c:pt>
                <c:pt idx="264">
                  <c:v>44155</c:v>
                </c:pt>
                <c:pt idx="265">
                  <c:v>44156</c:v>
                </c:pt>
                <c:pt idx="266">
                  <c:v>44157</c:v>
                </c:pt>
                <c:pt idx="267">
                  <c:v>44158</c:v>
                </c:pt>
                <c:pt idx="268">
                  <c:v>44159</c:v>
                </c:pt>
                <c:pt idx="269">
                  <c:v>44160</c:v>
                </c:pt>
                <c:pt idx="270">
                  <c:v>44161</c:v>
                </c:pt>
                <c:pt idx="271">
                  <c:v>44162</c:v>
                </c:pt>
                <c:pt idx="272">
                  <c:v>44163</c:v>
                </c:pt>
                <c:pt idx="273">
                  <c:v>44164</c:v>
                </c:pt>
                <c:pt idx="274">
                  <c:v>44165</c:v>
                </c:pt>
                <c:pt idx="275">
                  <c:v>44166</c:v>
                </c:pt>
                <c:pt idx="276">
                  <c:v>44167</c:v>
                </c:pt>
                <c:pt idx="277">
                  <c:v>44168</c:v>
                </c:pt>
                <c:pt idx="278">
                  <c:v>44169</c:v>
                </c:pt>
                <c:pt idx="279">
                  <c:v>44170</c:v>
                </c:pt>
                <c:pt idx="280">
                  <c:v>44171</c:v>
                </c:pt>
                <c:pt idx="281">
                  <c:v>44172</c:v>
                </c:pt>
                <c:pt idx="282">
                  <c:v>44173</c:v>
                </c:pt>
                <c:pt idx="283">
                  <c:v>44174</c:v>
                </c:pt>
                <c:pt idx="284">
                  <c:v>44175</c:v>
                </c:pt>
                <c:pt idx="285">
                  <c:v>44176</c:v>
                </c:pt>
                <c:pt idx="286">
                  <c:v>44177</c:v>
                </c:pt>
                <c:pt idx="287">
                  <c:v>44178</c:v>
                </c:pt>
                <c:pt idx="288">
                  <c:v>44179</c:v>
                </c:pt>
                <c:pt idx="289">
                  <c:v>44180</c:v>
                </c:pt>
                <c:pt idx="290">
                  <c:v>44181</c:v>
                </c:pt>
                <c:pt idx="291">
                  <c:v>44182</c:v>
                </c:pt>
                <c:pt idx="292">
                  <c:v>44183</c:v>
                </c:pt>
                <c:pt idx="293">
                  <c:v>44184</c:v>
                </c:pt>
                <c:pt idx="294">
                  <c:v>44185</c:v>
                </c:pt>
                <c:pt idx="295">
                  <c:v>44186</c:v>
                </c:pt>
                <c:pt idx="296">
                  <c:v>44187</c:v>
                </c:pt>
                <c:pt idx="297">
                  <c:v>44188</c:v>
                </c:pt>
                <c:pt idx="298">
                  <c:v>44189</c:v>
                </c:pt>
                <c:pt idx="299">
                  <c:v>44190</c:v>
                </c:pt>
                <c:pt idx="300">
                  <c:v>44191</c:v>
                </c:pt>
                <c:pt idx="301">
                  <c:v>44192</c:v>
                </c:pt>
                <c:pt idx="302">
                  <c:v>44193</c:v>
                </c:pt>
                <c:pt idx="303">
                  <c:v>44194</c:v>
                </c:pt>
                <c:pt idx="304">
                  <c:v>44195</c:v>
                </c:pt>
                <c:pt idx="305">
                  <c:v>44196</c:v>
                </c:pt>
                <c:pt idx="306">
                  <c:v>44197</c:v>
                </c:pt>
                <c:pt idx="307">
                  <c:v>44198</c:v>
                </c:pt>
                <c:pt idx="308">
                  <c:v>44199</c:v>
                </c:pt>
                <c:pt idx="309">
                  <c:v>44200</c:v>
                </c:pt>
                <c:pt idx="310">
                  <c:v>44201</c:v>
                </c:pt>
                <c:pt idx="311">
                  <c:v>44202</c:v>
                </c:pt>
                <c:pt idx="312">
                  <c:v>44203</c:v>
                </c:pt>
                <c:pt idx="313">
                  <c:v>44204</c:v>
                </c:pt>
                <c:pt idx="314">
                  <c:v>44205</c:v>
                </c:pt>
                <c:pt idx="315">
                  <c:v>44206</c:v>
                </c:pt>
                <c:pt idx="316">
                  <c:v>44207</c:v>
                </c:pt>
                <c:pt idx="317">
                  <c:v>44208</c:v>
                </c:pt>
                <c:pt idx="318">
                  <c:v>44209</c:v>
                </c:pt>
                <c:pt idx="319">
                  <c:v>44210</c:v>
                </c:pt>
                <c:pt idx="320">
                  <c:v>44211</c:v>
                </c:pt>
                <c:pt idx="321">
                  <c:v>44212</c:v>
                </c:pt>
                <c:pt idx="322">
                  <c:v>44213</c:v>
                </c:pt>
                <c:pt idx="323">
                  <c:v>44214</c:v>
                </c:pt>
                <c:pt idx="324">
                  <c:v>44215</c:v>
                </c:pt>
                <c:pt idx="325">
                  <c:v>44216</c:v>
                </c:pt>
                <c:pt idx="326">
                  <c:v>44217</c:v>
                </c:pt>
                <c:pt idx="327">
                  <c:v>44218</c:v>
                </c:pt>
                <c:pt idx="328">
                  <c:v>44219</c:v>
                </c:pt>
                <c:pt idx="329">
                  <c:v>44220</c:v>
                </c:pt>
                <c:pt idx="330">
                  <c:v>44221</c:v>
                </c:pt>
                <c:pt idx="331">
                  <c:v>44222</c:v>
                </c:pt>
                <c:pt idx="332">
                  <c:v>44223</c:v>
                </c:pt>
                <c:pt idx="333">
                  <c:v>44224</c:v>
                </c:pt>
                <c:pt idx="334">
                  <c:v>44225</c:v>
                </c:pt>
                <c:pt idx="335">
                  <c:v>44226</c:v>
                </c:pt>
                <c:pt idx="336">
                  <c:v>44227</c:v>
                </c:pt>
                <c:pt idx="337">
                  <c:v>44228</c:v>
                </c:pt>
                <c:pt idx="338">
                  <c:v>44229</c:v>
                </c:pt>
                <c:pt idx="339">
                  <c:v>44230</c:v>
                </c:pt>
                <c:pt idx="340">
                  <c:v>44231</c:v>
                </c:pt>
                <c:pt idx="341">
                  <c:v>44232</c:v>
                </c:pt>
                <c:pt idx="342">
                  <c:v>44233</c:v>
                </c:pt>
                <c:pt idx="343">
                  <c:v>44234</c:v>
                </c:pt>
                <c:pt idx="344">
                  <c:v>44235</c:v>
                </c:pt>
                <c:pt idx="345">
                  <c:v>44236</c:v>
                </c:pt>
              </c:numCache>
            </c:numRef>
          </c:xVal>
          <c:yVal>
            <c:numRef>
              <c:f>'GHANA PLOT'!$D$2:$D$347</c:f>
              <c:numCache>
                <c:formatCode>General</c:formatCode>
                <c:ptCount val="34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6</c:v>
                </c:pt>
                <c:pt idx="40">
                  <c:v>6</c:v>
                </c:pt>
                <c:pt idx="41">
                  <c:v>6</c:v>
                </c:pt>
                <c:pt idx="42">
                  <c:v>8</c:v>
                </c:pt>
                <c:pt idx="43">
                  <c:v>8</c:v>
                </c:pt>
                <c:pt idx="44">
                  <c:v>8</c:v>
                </c:pt>
                <c:pt idx="45">
                  <c:v>8</c:v>
                </c:pt>
                <c:pt idx="46">
                  <c:v>8</c:v>
                </c:pt>
                <c:pt idx="47">
                  <c:v>8</c:v>
                </c:pt>
                <c:pt idx="48">
                  <c:v>8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10</c:v>
                </c:pt>
                <c:pt idx="56">
                  <c:v>10</c:v>
                </c:pt>
                <c:pt idx="57">
                  <c:v>11</c:v>
                </c:pt>
                <c:pt idx="58">
                  <c:v>11</c:v>
                </c:pt>
                <c:pt idx="59">
                  <c:v>16</c:v>
                </c:pt>
                <c:pt idx="60">
                  <c:v>16</c:v>
                </c:pt>
                <c:pt idx="61">
                  <c:v>17</c:v>
                </c:pt>
                <c:pt idx="62">
                  <c:v>17</c:v>
                </c:pt>
                <c:pt idx="63">
                  <c:v>18</c:v>
                </c:pt>
                <c:pt idx="64">
                  <c:v>18</c:v>
                </c:pt>
                <c:pt idx="65">
                  <c:v>18</c:v>
                </c:pt>
                <c:pt idx="66">
                  <c:v>18</c:v>
                </c:pt>
                <c:pt idx="67">
                  <c:v>18</c:v>
                </c:pt>
                <c:pt idx="68">
                  <c:v>18</c:v>
                </c:pt>
                <c:pt idx="69">
                  <c:v>18</c:v>
                </c:pt>
                <c:pt idx="70">
                  <c:v>22</c:v>
                </c:pt>
                <c:pt idx="71">
                  <c:v>22</c:v>
                </c:pt>
                <c:pt idx="72">
                  <c:v>22</c:v>
                </c:pt>
                <c:pt idx="73">
                  <c:v>22</c:v>
                </c:pt>
                <c:pt idx="74">
                  <c:v>24</c:v>
                </c:pt>
                <c:pt idx="75">
                  <c:v>24</c:v>
                </c:pt>
                <c:pt idx="76">
                  <c:v>28</c:v>
                </c:pt>
                <c:pt idx="77">
                  <c:v>29</c:v>
                </c:pt>
                <c:pt idx="78">
                  <c:v>29</c:v>
                </c:pt>
                <c:pt idx="79">
                  <c:v>29</c:v>
                </c:pt>
                <c:pt idx="80">
                  <c:v>31</c:v>
                </c:pt>
                <c:pt idx="81">
                  <c:v>31</c:v>
                </c:pt>
                <c:pt idx="82">
                  <c:v>31</c:v>
                </c:pt>
                <c:pt idx="83">
                  <c:v>31</c:v>
                </c:pt>
                <c:pt idx="84">
                  <c:v>31</c:v>
                </c:pt>
                <c:pt idx="85">
                  <c:v>32</c:v>
                </c:pt>
                <c:pt idx="86">
                  <c:v>32</c:v>
                </c:pt>
                <c:pt idx="87">
                  <c:v>32</c:v>
                </c:pt>
                <c:pt idx="88">
                  <c:v>34</c:v>
                </c:pt>
                <c:pt idx="89">
                  <c:v>34</c:v>
                </c:pt>
                <c:pt idx="90">
                  <c:v>34</c:v>
                </c:pt>
                <c:pt idx="91">
                  <c:v>35</c:v>
                </c:pt>
                <c:pt idx="92">
                  <c:v>36</c:v>
                </c:pt>
                <c:pt idx="93">
                  <c:v>36</c:v>
                </c:pt>
                <c:pt idx="94">
                  <c:v>38</c:v>
                </c:pt>
                <c:pt idx="95">
                  <c:v>38</c:v>
                </c:pt>
                <c:pt idx="96">
                  <c:v>38</c:v>
                </c:pt>
                <c:pt idx="97">
                  <c:v>42</c:v>
                </c:pt>
                <c:pt idx="98">
                  <c:v>44</c:v>
                </c:pt>
                <c:pt idx="99">
                  <c:v>44</c:v>
                </c:pt>
                <c:pt idx="100">
                  <c:v>48</c:v>
                </c:pt>
                <c:pt idx="101">
                  <c:v>48</c:v>
                </c:pt>
                <c:pt idx="102">
                  <c:v>48</c:v>
                </c:pt>
                <c:pt idx="103">
                  <c:v>48</c:v>
                </c:pt>
                <c:pt idx="104">
                  <c:v>48</c:v>
                </c:pt>
                <c:pt idx="105">
                  <c:v>48</c:v>
                </c:pt>
                <c:pt idx="106">
                  <c:v>51</c:v>
                </c:pt>
                <c:pt idx="107">
                  <c:v>54</c:v>
                </c:pt>
                <c:pt idx="108">
                  <c:v>58</c:v>
                </c:pt>
                <c:pt idx="109">
                  <c:v>66</c:v>
                </c:pt>
                <c:pt idx="110">
                  <c:v>66</c:v>
                </c:pt>
                <c:pt idx="111">
                  <c:v>70</c:v>
                </c:pt>
                <c:pt idx="112">
                  <c:v>85</c:v>
                </c:pt>
                <c:pt idx="113">
                  <c:v>85</c:v>
                </c:pt>
                <c:pt idx="114">
                  <c:v>85</c:v>
                </c:pt>
                <c:pt idx="115">
                  <c:v>95</c:v>
                </c:pt>
                <c:pt idx="116">
                  <c:v>95</c:v>
                </c:pt>
                <c:pt idx="117">
                  <c:v>95</c:v>
                </c:pt>
                <c:pt idx="118">
                  <c:v>103</c:v>
                </c:pt>
                <c:pt idx="119">
                  <c:v>103</c:v>
                </c:pt>
                <c:pt idx="120">
                  <c:v>112</c:v>
                </c:pt>
                <c:pt idx="121">
                  <c:v>112</c:v>
                </c:pt>
                <c:pt idx="122">
                  <c:v>112</c:v>
                </c:pt>
                <c:pt idx="123">
                  <c:v>117</c:v>
                </c:pt>
                <c:pt idx="124">
                  <c:v>117</c:v>
                </c:pt>
                <c:pt idx="125">
                  <c:v>117</c:v>
                </c:pt>
                <c:pt idx="126">
                  <c:v>117</c:v>
                </c:pt>
                <c:pt idx="127">
                  <c:v>122</c:v>
                </c:pt>
                <c:pt idx="128">
                  <c:v>122</c:v>
                </c:pt>
                <c:pt idx="129">
                  <c:v>129</c:v>
                </c:pt>
                <c:pt idx="130">
                  <c:v>129</c:v>
                </c:pt>
                <c:pt idx="131">
                  <c:v>129</c:v>
                </c:pt>
                <c:pt idx="132">
                  <c:v>129</c:v>
                </c:pt>
                <c:pt idx="133">
                  <c:v>135</c:v>
                </c:pt>
                <c:pt idx="134">
                  <c:v>139</c:v>
                </c:pt>
                <c:pt idx="135">
                  <c:v>139</c:v>
                </c:pt>
                <c:pt idx="136">
                  <c:v>139</c:v>
                </c:pt>
                <c:pt idx="137">
                  <c:v>139</c:v>
                </c:pt>
                <c:pt idx="138">
                  <c:v>139</c:v>
                </c:pt>
                <c:pt idx="139">
                  <c:v>144</c:v>
                </c:pt>
                <c:pt idx="140">
                  <c:v>145</c:v>
                </c:pt>
                <c:pt idx="141">
                  <c:v>148</c:v>
                </c:pt>
                <c:pt idx="142">
                  <c:v>153</c:v>
                </c:pt>
                <c:pt idx="143">
                  <c:v>153</c:v>
                </c:pt>
                <c:pt idx="144">
                  <c:v>153</c:v>
                </c:pt>
                <c:pt idx="145">
                  <c:v>153</c:v>
                </c:pt>
                <c:pt idx="146">
                  <c:v>161</c:v>
                </c:pt>
                <c:pt idx="147">
                  <c:v>161</c:v>
                </c:pt>
                <c:pt idx="148">
                  <c:v>161</c:v>
                </c:pt>
                <c:pt idx="149">
                  <c:v>168</c:v>
                </c:pt>
                <c:pt idx="150">
                  <c:v>168</c:v>
                </c:pt>
                <c:pt idx="151">
                  <c:v>175</c:v>
                </c:pt>
                <c:pt idx="152">
                  <c:v>175</c:v>
                </c:pt>
                <c:pt idx="153">
                  <c:v>182</c:v>
                </c:pt>
                <c:pt idx="154">
                  <c:v>182</c:v>
                </c:pt>
                <c:pt idx="155">
                  <c:v>182</c:v>
                </c:pt>
                <c:pt idx="156">
                  <c:v>182</c:v>
                </c:pt>
                <c:pt idx="157">
                  <c:v>191</c:v>
                </c:pt>
                <c:pt idx="158">
                  <c:v>199</c:v>
                </c:pt>
                <c:pt idx="159">
                  <c:v>199</c:v>
                </c:pt>
                <c:pt idx="160">
                  <c:v>206</c:v>
                </c:pt>
                <c:pt idx="161">
                  <c:v>206</c:v>
                </c:pt>
                <c:pt idx="162">
                  <c:v>215</c:v>
                </c:pt>
                <c:pt idx="163">
                  <c:v>215</c:v>
                </c:pt>
                <c:pt idx="164">
                  <c:v>215</c:v>
                </c:pt>
                <c:pt idx="165">
                  <c:v>223</c:v>
                </c:pt>
                <c:pt idx="166">
                  <c:v>223</c:v>
                </c:pt>
                <c:pt idx="167">
                  <c:v>231</c:v>
                </c:pt>
                <c:pt idx="168">
                  <c:v>231</c:v>
                </c:pt>
                <c:pt idx="169">
                  <c:v>231</c:v>
                </c:pt>
                <c:pt idx="170">
                  <c:v>239</c:v>
                </c:pt>
                <c:pt idx="171">
                  <c:v>248</c:v>
                </c:pt>
                <c:pt idx="172">
                  <c:v>256</c:v>
                </c:pt>
                <c:pt idx="173">
                  <c:v>261</c:v>
                </c:pt>
                <c:pt idx="174">
                  <c:v>261</c:v>
                </c:pt>
                <c:pt idx="175">
                  <c:v>261</c:v>
                </c:pt>
                <c:pt idx="176">
                  <c:v>261</c:v>
                </c:pt>
                <c:pt idx="177">
                  <c:v>263</c:v>
                </c:pt>
                <c:pt idx="178">
                  <c:v>270</c:v>
                </c:pt>
                <c:pt idx="179">
                  <c:v>270</c:v>
                </c:pt>
                <c:pt idx="180">
                  <c:v>270</c:v>
                </c:pt>
                <c:pt idx="181">
                  <c:v>270</c:v>
                </c:pt>
                <c:pt idx="182">
                  <c:v>270</c:v>
                </c:pt>
                <c:pt idx="183">
                  <c:v>276</c:v>
                </c:pt>
                <c:pt idx="184">
                  <c:v>276</c:v>
                </c:pt>
                <c:pt idx="185">
                  <c:v>276</c:v>
                </c:pt>
                <c:pt idx="186">
                  <c:v>276</c:v>
                </c:pt>
                <c:pt idx="187">
                  <c:v>280</c:v>
                </c:pt>
                <c:pt idx="188">
                  <c:v>283</c:v>
                </c:pt>
                <c:pt idx="189">
                  <c:v>283</c:v>
                </c:pt>
                <c:pt idx="190">
                  <c:v>283</c:v>
                </c:pt>
                <c:pt idx="191">
                  <c:v>283</c:v>
                </c:pt>
                <c:pt idx="192">
                  <c:v>283</c:v>
                </c:pt>
                <c:pt idx="193">
                  <c:v>283</c:v>
                </c:pt>
                <c:pt idx="194">
                  <c:v>283</c:v>
                </c:pt>
                <c:pt idx="195">
                  <c:v>285</c:v>
                </c:pt>
                <c:pt idx="196">
                  <c:v>286</c:v>
                </c:pt>
                <c:pt idx="197">
                  <c:v>286</c:v>
                </c:pt>
                <c:pt idx="198">
                  <c:v>286</c:v>
                </c:pt>
                <c:pt idx="199">
                  <c:v>294</c:v>
                </c:pt>
                <c:pt idx="200">
                  <c:v>294</c:v>
                </c:pt>
                <c:pt idx="201">
                  <c:v>294</c:v>
                </c:pt>
                <c:pt idx="202">
                  <c:v>295</c:v>
                </c:pt>
                <c:pt idx="203">
                  <c:v>297</c:v>
                </c:pt>
                <c:pt idx="204">
                  <c:v>297</c:v>
                </c:pt>
                <c:pt idx="205">
                  <c:v>297</c:v>
                </c:pt>
                <c:pt idx="206">
                  <c:v>297</c:v>
                </c:pt>
                <c:pt idx="207">
                  <c:v>297</c:v>
                </c:pt>
                <c:pt idx="208">
                  <c:v>299</c:v>
                </c:pt>
                <c:pt idx="209">
                  <c:v>299</c:v>
                </c:pt>
                <c:pt idx="210">
                  <c:v>299</c:v>
                </c:pt>
                <c:pt idx="211">
                  <c:v>299</c:v>
                </c:pt>
                <c:pt idx="212">
                  <c:v>299</c:v>
                </c:pt>
                <c:pt idx="213">
                  <c:v>301</c:v>
                </c:pt>
                <c:pt idx="214">
                  <c:v>301</c:v>
                </c:pt>
                <c:pt idx="215">
                  <c:v>301</c:v>
                </c:pt>
                <c:pt idx="216">
                  <c:v>301</c:v>
                </c:pt>
                <c:pt idx="217">
                  <c:v>301</c:v>
                </c:pt>
                <c:pt idx="218">
                  <c:v>303</c:v>
                </c:pt>
                <c:pt idx="219">
                  <c:v>303</c:v>
                </c:pt>
                <c:pt idx="220">
                  <c:v>303</c:v>
                </c:pt>
                <c:pt idx="221">
                  <c:v>303</c:v>
                </c:pt>
                <c:pt idx="222">
                  <c:v>306</c:v>
                </c:pt>
                <c:pt idx="223">
                  <c:v>306</c:v>
                </c:pt>
                <c:pt idx="224">
                  <c:v>306</c:v>
                </c:pt>
                <c:pt idx="225">
                  <c:v>306</c:v>
                </c:pt>
                <c:pt idx="226">
                  <c:v>306</c:v>
                </c:pt>
                <c:pt idx="227">
                  <c:v>308</c:v>
                </c:pt>
                <c:pt idx="228">
                  <c:v>310</c:v>
                </c:pt>
                <c:pt idx="229">
                  <c:v>310</c:v>
                </c:pt>
                <c:pt idx="230">
                  <c:v>310</c:v>
                </c:pt>
                <c:pt idx="231">
                  <c:v>310</c:v>
                </c:pt>
                <c:pt idx="232">
                  <c:v>310</c:v>
                </c:pt>
                <c:pt idx="233">
                  <c:v>310</c:v>
                </c:pt>
                <c:pt idx="234">
                  <c:v>310</c:v>
                </c:pt>
                <c:pt idx="235">
                  <c:v>312</c:v>
                </c:pt>
                <c:pt idx="236">
                  <c:v>312</c:v>
                </c:pt>
                <c:pt idx="237">
                  <c:v>314</c:v>
                </c:pt>
                <c:pt idx="238">
                  <c:v>316</c:v>
                </c:pt>
                <c:pt idx="239">
                  <c:v>316</c:v>
                </c:pt>
                <c:pt idx="240">
                  <c:v>316</c:v>
                </c:pt>
                <c:pt idx="241">
                  <c:v>316</c:v>
                </c:pt>
                <c:pt idx="242">
                  <c:v>316</c:v>
                </c:pt>
                <c:pt idx="243">
                  <c:v>320</c:v>
                </c:pt>
                <c:pt idx="244">
                  <c:v>320</c:v>
                </c:pt>
                <c:pt idx="245">
                  <c:v>320</c:v>
                </c:pt>
                <c:pt idx="246">
                  <c:v>320</c:v>
                </c:pt>
                <c:pt idx="247">
                  <c:v>320</c:v>
                </c:pt>
                <c:pt idx="248">
                  <c:v>320</c:v>
                </c:pt>
                <c:pt idx="249">
                  <c:v>320</c:v>
                </c:pt>
                <c:pt idx="250">
                  <c:v>320</c:v>
                </c:pt>
                <c:pt idx="251">
                  <c:v>320</c:v>
                </c:pt>
                <c:pt idx="252">
                  <c:v>320</c:v>
                </c:pt>
                <c:pt idx="253">
                  <c:v>320</c:v>
                </c:pt>
                <c:pt idx="254">
                  <c:v>320</c:v>
                </c:pt>
                <c:pt idx="255">
                  <c:v>320</c:v>
                </c:pt>
                <c:pt idx="256">
                  <c:v>320</c:v>
                </c:pt>
                <c:pt idx="257">
                  <c:v>320</c:v>
                </c:pt>
                <c:pt idx="258">
                  <c:v>320</c:v>
                </c:pt>
                <c:pt idx="259">
                  <c:v>320</c:v>
                </c:pt>
                <c:pt idx="260">
                  <c:v>322</c:v>
                </c:pt>
                <c:pt idx="261">
                  <c:v>322</c:v>
                </c:pt>
                <c:pt idx="262">
                  <c:v>323</c:v>
                </c:pt>
                <c:pt idx="263">
                  <c:v>323</c:v>
                </c:pt>
                <c:pt idx="264">
                  <c:v>323</c:v>
                </c:pt>
                <c:pt idx="265">
                  <c:v>323</c:v>
                </c:pt>
                <c:pt idx="266">
                  <c:v>323</c:v>
                </c:pt>
                <c:pt idx="267">
                  <c:v>323</c:v>
                </c:pt>
                <c:pt idx="268">
                  <c:v>323</c:v>
                </c:pt>
                <c:pt idx="269">
                  <c:v>323</c:v>
                </c:pt>
                <c:pt idx="270">
                  <c:v>323</c:v>
                </c:pt>
                <c:pt idx="271">
                  <c:v>323</c:v>
                </c:pt>
                <c:pt idx="272">
                  <c:v>323</c:v>
                </c:pt>
                <c:pt idx="273">
                  <c:v>323</c:v>
                </c:pt>
                <c:pt idx="274">
                  <c:v>323</c:v>
                </c:pt>
                <c:pt idx="275">
                  <c:v>323</c:v>
                </c:pt>
                <c:pt idx="276">
                  <c:v>323</c:v>
                </c:pt>
                <c:pt idx="277">
                  <c:v>323</c:v>
                </c:pt>
                <c:pt idx="278">
                  <c:v>323</c:v>
                </c:pt>
                <c:pt idx="279">
                  <c:v>325</c:v>
                </c:pt>
                <c:pt idx="280">
                  <c:v>325</c:v>
                </c:pt>
                <c:pt idx="281">
                  <c:v>325</c:v>
                </c:pt>
                <c:pt idx="282">
                  <c:v>325</c:v>
                </c:pt>
                <c:pt idx="283">
                  <c:v>326</c:v>
                </c:pt>
                <c:pt idx="284">
                  <c:v>326</c:v>
                </c:pt>
                <c:pt idx="285">
                  <c:v>326</c:v>
                </c:pt>
                <c:pt idx="286">
                  <c:v>326</c:v>
                </c:pt>
                <c:pt idx="287">
                  <c:v>327</c:v>
                </c:pt>
                <c:pt idx="288">
                  <c:v>327</c:v>
                </c:pt>
                <c:pt idx="289">
                  <c:v>327</c:v>
                </c:pt>
                <c:pt idx="290">
                  <c:v>327</c:v>
                </c:pt>
                <c:pt idx="291">
                  <c:v>327</c:v>
                </c:pt>
                <c:pt idx="292">
                  <c:v>331</c:v>
                </c:pt>
                <c:pt idx="293">
                  <c:v>331</c:v>
                </c:pt>
                <c:pt idx="294">
                  <c:v>331</c:v>
                </c:pt>
                <c:pt idx="295">
                  <c:v>331</c:v>
                </c:pt>
                <c:pt idx="296">
                  <c:v>333</c:v>
                </c:pt>
                <c:pt idx="297">
                  <c:v>333</c:v>
                </c:pt>
                <c:pt idx="298">
                  <c:v>333</c:v>
                </c:pt>
                <c:pt idx="299">
                  <c:v>333</c:v>
                </c:pt>
                <c:pt idx="300">
                  <c:v>333</c:v>
                </c:pt>
                <c:pt idx="301">
                  <c:v>333</c:v>
                </c:pt>
                <c:pt idx="302">
                  <c:v>333</c:v>
                </c:pt>
                <c:pt idx="303">
                  <c:v>333</c:v>
                </c:pt>
                <c:pt idx="304">
                  <c:v>335</c:v>
                </c:pt>
                <c:pt idx="305">
                  <c:v>335</c:v>
                </c:pt>
                <c:pt idx="306">
                  <c:v>335</c:v>
                </c:pt>
                <c:pt idx="307">
                  <c:v>335</c:v>
                </c:pt>
                <c:pt idx="308">
                  <c:v>335</c:v>
                </c:pt>
                <c:pt idx="309">
                  <c:v>335</c:v>
                </c:pt>
                <c:pt idx="310">
                  <c:v>335</c:v>
                </c:pt>
                <c:pt idx="311">
                  <c:v>335</c:v>
                </c:pt>
                <c:pt idx="312">
                  <c:v>335</c:v>
                </c:pt>
                <c:pt idx="313">
                  <c:v>336</c:v>
                </c:pt>
                <c:pt idx="314">
                  <c:v>336</c:v>
                </c:pt>
                <c:pt idx="315">
                  <c:v>336</c:v>
                </c:pt>
                <c:pt idx="316">
                  <c:v>336</c:v>
                </c:pt>
                <c:pt idx="317">
                  <c:v>338</c:v>
                </c:pt>
                <c:pt idx="318">
                  <c:v>338</c:v>
                </c:pt>
                <c:pt idx="319">
                  <c:v>341</c:v>
                </c:pt>
                <c:pt idx="320">
                  <c:v>341</c:v>
                </c:pt>
                <c:pt idx="321">
                  <c:v>341</c:v>
                </c:pt>
                <c:pt idx="322">
                  <c:v>341</c:v>
                </c:pt>
                <c:pt idx="323">
                  <c:v>346</c:v>
                </c:pt>
                <c:pt idx="324">
                  <c:v>352</c:v>
                </c:pt>
                <c:pt idx="325">
                  <c:v>358</c:v>
                </c:pt>
                <c:pt idx="326">
                  <c:v>358</c:v>
                </c:pt>
                <c:pt idx="327">
                  <c:v>361</c:v>
                </c:pt>
                <c:pt idx="328">
                  <c:v>361</c:v>
                </c:pt>
                <c:pt idx="329">
                  <c:v>361</c:v>
                </c:pt>
                <c:pt idx="330">
                  <c:v>367</c:v>
                </c:pt>
                <c:pt idx="331">
                  <c:v>372</c:v>
                </c:pt>
                <c:pt idx="332">
                  <c:v>372</c:v>
                </c:pt>
                <c:pt idx="333">
                  <c:v>377</c:v>
                </c:pt>
                <c:pt idx="334">
                  <c:v>390</c:v>
                </c:pt>
                <c:pt idx="335">
                  <c:v>390</c:v>
                </c:pt>
                <c:pt idx="336">
                  <c:v>405</c:v>
                </c:pt>
                <c:pt idx="337">
                  <c:v>416</c:v>
                </c:pt>
                <c:pt idx="338">
                  <c:v>416</c:v>
                </c:pt>
                <c:pt idx="339">
                  <c:v>424</c:v>
                </c:pt>
                <c:pt idx="340">
                  <c:v>424</c:v>
                </c:pt>
                <c:pt idx="341">
                  <c:v>433</c:v>
                </c:pt>
                <c:pt idx="342">
                  <c:v>449</c:v>
                </c:pt>
                <c:pt idx="343">
                  <c:v>449</c:v>
                </c:pt>
                <c:pt idx="344">
                  <c:v>457</c:v>
                </c:pt>
                <c:pt idx="345">
                  <c:v>464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53E-47ED-B3E7-5B635DAC0E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5645920"/>
        <c:axId val="1045646248"/>
      </c:scatterChart>
      <c:valAx>
        <c:axId val="1045645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GH"/>
          </a:p>
        </c:txPr>
        <c:crossAx val="1045646248"/>
        <c:crosses val="autoZero"/>
        <c:crossBetween val="midCat"/>
      </c:valAx>
      <c:valAx>
        <c:axId val="1045646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GH"/>
          </a:p>
        </c:txPr>
        <c:crossAx val="10456459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en-G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2BF90-8A66-4DD6-82E0-77507DAA1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A5550-CB13-4E80-ADAB-B25EDBD5FE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427DB-2984-4E62-98E6-9AC6C8C7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B7870-BF96-474E-A1E6-84939952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0A205-0C1A-4C1E-B798-61CA1CD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411389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081EB-67C6-4C7F-A52A-A3BCE7802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465214-240E-4689-A546-E7A1FF5F8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322CF-1978-4E71-B716-C26B758C9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E202A-A488-47B5-A16A-12D52C3C8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68BCF-01B0-4A59-B955-9A2A1352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29506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7FA075-BF29-4AC0-A76D-0EB8B22FF6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A09FAB-5E89-4E84-BCCE-7BE1E0243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5E59D-67B2-44E3-9C3E-E706B4C3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8ED6F-540B-4AE4-AC94-B41AB1AC2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F94C7-4FD4-469A-BB44-326A0C50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353213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9CA57-ED10-43E7-9287-D04CFC037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F572D-B0C0-4165-8C31-CACA6EA7D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8EB7B-2B09-45AE-9BE1-C803E467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1F8F0-0EE4-4F6C-AF37-B5FFFDD0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F8FDC-2D97-41A4-921A-4231D469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67807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5EB3-3946-46C3-89A0-DCD367579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C5EB7-7BDA-46D8-8425-2CB98FDF7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CB48F-DA37-4E2E-B9A9-B5B07BB8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4409-F20E-4613-B6A4-13760926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1D83B-F64C-4791-9188-5550152D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349333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1E9A7-A893-4329-AEFE-6C49E3F1B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0B42B-2007-4AFE-8BAD-BAF1956AC5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5379D-3DA6-4426-9D85-23551B4D2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A4436-54E9-4F51-8E77-93081D35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53CAF-D8D8-4EEA-8A1D-4FDBFE95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8AA1A-396C-4E74-BF97-1C397CD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332718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34DA5-8B94-4AA7-BCF9-EAB82FCEF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8630E-6032-4D26-9C0F-564DC4591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C603B-585B-4C67-9B17-32814DF3E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FAB52B-4555-4D29-8508-9B74CA693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BC6FEB-FC77-4873-B866-C76AA5ED4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1ECB7F-9E52-4E17-9F89-39DEDE2D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AE281B-282A-43A4-A28D-00B38862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0EE9B9-B22A-45ED-9DCA-6E27039A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179992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539F0-FCC2-404E-8378-3EF2463E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3CA042-FE7E-4456-837F-8954BA6C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52EBE-0EAE-4306-9474-CBC67F87C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EE6A3-A57D-48ED-9B78-FD072C16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387815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64621-A2A4-4463-8A75-25B754435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B2208-B39A-47B4-B09B-E093459E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5156A-03E0-4BFA-8E35-5BA3B9E1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1503081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0C22E-E39D-48BE-B4B2-136C157D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8E707-394B-411B-BAE0-0A8291FBB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A1EE83-36E6-4080-8081-E659B5403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329D7-D9F9-41AC-8B0A-10FCB9A7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E6E2F-68C2-4D2E-A79D-20C55D61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41DC9B-EDAC-4024-9116-457EA841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67611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94463-9C38-42D6-8331-55FA899C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1AF49D-2EA6-4E25-B7ED-7CDED2F8E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247F9-6253-4000-9AAC-2D70DFEAA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1E0C5-31BB-4A05-A7DE-B34C493BB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DA5A2-FAF0-4963-A834-D7A282DF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0C1E26-E848-4EB7-AB13-8589C175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310167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22A281-D7D3-4C02-8A5E-1D6A7C050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C7025-486C-49F4-A479-F0BF26944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CA3CB-25C3-4324-9F4C-CD63ED2B7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7D4AB-0A01-4E33-988B-960590457755}" type="datetimeFigureOut">
              <a:rPr lang="en-GH" smtClean="0"/>
              <a:t>09/02/2021</a:t>
            </a:fld>
            <a:endParaRPr lang="en-G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20C12-23BE-44B5-96DC-4F2EADD81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6A69D-2110-471E-89CE-7CEE106B7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9C7D1-F6E0-4F67-8836-402EF80A0A1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130973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ugyasidenni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.int/news-room/q-a-detail/coronavirus-disease-(covid-19)-vaccines?adgroupsurvey=%7badgroupsurvey%7d&amp;gclid=EAIaIQobChMIjNOvlPbm7QIVjrrtCh3bFQt0EAAYASAAEgKQgPD_Bw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.int/news-room/q-a-detail/coronavirus-disease-(covid-19)-vaccines?adgroupsurvey=%7badgroupsurvey%7d&amp;gclid=EAIaIQobChMIjNOvlPbm7QIVjrrtCh3bFQt0EAAYASAAEgKQgPD_Bw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coronavirus/2019-ncov/vaccines/different-vaccines/mrna.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2150773-9321-4FF2-97ED-45388BA1F7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266" b="909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98DEE-095C-4ED0-8F1E-1B30DE802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5382"/>
            <a:ext cx="5192485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THE COVID-19 STRAIN</a:t>
            </a:r>
            <a:r>
              <a:rPr lang="en-US" sz="4800" dirty="0"/>
              <a:t>: PREVENTION, PRECAUTIONS AND PROTOCOLS </a:t>
            </a:r>
            <a:endParaRPr lang="en-GH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6BC6A-82CA-432F-9A06-05924F0A4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3648485"/>
            <a:ext cx="6145242" cy="2842013"/>
          </a:xfrm>
        </p:spPr>
        <p:txBody>
          <a:bodyPr>
            <a:normAutofit/>
          </a:bodyPr>
          <a:lstStyle/>
          <a:p>
            <a:pPr algn="l"/>
            <a:endParaRPr lang="en-US" sz="1400" dirty="0"/>
          </a:p>
          <a:p>
            <a:pPr algn="l"/>
            <a:r>
              <a:rPr lang="en-US" sz="1800" b="1" dirty="0"/>
              <a:t>DENNIS ADU-GYASI</a:t>
            </a:r>
          </a:p>
          <a:p>
            <a:pPr algn="l"/>
            <a:r>
              <a:rPr lang="en-US" sz="1400" i="1" dirty="0"/>
              <a:t>FELLOW, WEST AFRICA POSTGRADUATE COLLEGE OF MEDICAL LABORATORY SCIENCE</a:t>
            </a:r>
          </a:p>
          <a:p>
            <a:pPr algn="l"/>
            <a:r>
              <a:rPr lang="en-US" sz="1400" i="1" dirty="0"/>
              <a:t>INFECTIOUS DISEASE, IMMUNOLOGIST AND TEST METHOD VALIDATION EXPERT</a:t>
            </a:r>
          </a:p>
          <a:p>
            <a:pPr algn="l"/>
            <a:endParaRPr lang="en-US" sz="1400" i="1" dirty="0"/>
          </a:p>
          <a:p>
            <a:pPr algn="l"/>
            <a:r>
              <a:rPr lang="en-US" sz="1400" i="1" dirty="0"/>
              <a:t>Website: </a:t>
            </a:r>
            <a:r>
              <a:rPr lang="en-US" sz="1400" i="1" dirty="0">
                <a:hlinkClick r:id="rId3"/>
              </a:rPr>
              <a:t>www.adugyasidennis.com</a:t>
            </a:r>
            <a:r>
              <a:rPr lang="en-US" sz="1400" i="1" dirty="0"/>
              <a:t> </a:t>
            </a:r>
          </a:p>
          <a:p>
            <a:pPr algn="l"/>
            <a:r>
              <a:rPr lang="en-US" sz="1400" i="1" dirty="0"/>
              <a:t>Twitter, Facebook and Instagram: adugyasidennis</a:t>
            </a:r>
          </a:p>
          <a:p>
            <a:pPr algn="l"/>
            <a:r>
              <a:rPr lang="en-US" sz="1400" i="1" dirty="0"/>
              <a:t>Phone: +233244888366</a:t>
            </a:r>
            <a:endParaRPr lang="en-GH" sz="1400" i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947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D55D6-7314-4B3B-A759-5C2B96323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B25E4-84D0-45D8-A024-75C4905B5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DB583-BEF3-4F0D-802F-C25C58192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996"/>
            <a:ext cx="12192000" cy="611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07076-5363-4C11-88A5-7B53F698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582F6-7284-4878-AA4F-43D7C6F3A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6E1C0B-BEDC-43CE-A042-2CE81A53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3"/>
          <a:stretch/>
        </p:blipFill>
        <p:spPr>
          <a:xfrm>
            <a:off x="0" y="446314"/>
            <a:ext cx="12192000" cy="602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4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3A8F4-81B0-4C23-A02F-9F5AF6CA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Other identified symptoms</a:t>
            </a:r>
            <a:endParaRPr lang="en-GH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E6B95-3AF8-454E-B39A-CCC78E35E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BDEDE8-686F-4F93-A4A8-6F2C634A0E67}"/>
              </a:ext>
            </a:extLst>
          </p:cNvPr>
          <p:cNvSpPr txBox="1"/>
          <p:nvPr/>
        </p:nvSpPr>
        <p:spPr>
          <a:xfrm>
            <a:off x="740228" y="1621971"/>
            <a:ext cx="10297886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Myocarditis and myocardial injury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Myocardial Infarction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Heart Failure Arrhythmias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Stroke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Hepatitis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Acute Kidney Injury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Skin Manifestation</a:t>
            </a:r>
            <a:endParaRPr lang="en-GH" sz="3600" dirty="0"/>
          </a:p>
        </p:txBody>
      </p:sp>
    </p:spTree>
    <p:extLst>
      <p:ext uri="{BB962C8B-B14F-4D97-AF65-F5344CB8AC3E}">
        <p14:creationId xmlns:p14="http://schemas.microsoft.com/office/powerpoint/2010/main" val="2313711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D435-B295-4C83-AFC2-FFF0EA1C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1F16C-46BD-4FA0-AB92-9FB03A485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4A1E68-0D0B-4C79-A780-9428D3F9B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71" y="521853"/>
            <a:ext cx="11689930" cy="581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03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BD8EB-929E-41DF-986E-806E3866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endParaRPr lang="en-GH" sz="2800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B63F-B285-4FF9-B0D6-804B175EA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endParaRPr lang="en-GH" sz="1700"/>
          </a:p>
        </p:txBody>
      </p:sp>
      <p:pic>
        <p:nvPicPr>
          <p:cNvPr id="12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6578770-B54A-4C04-9C15-1D7331FA0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5" y="286617"/>
            <a:ext cx="10409286" cy="657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52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0396E-83D6-49BC-801B-207FADD43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2372"/>
            <a:ext cx="10515600" cy="1325563"/>
          </a:xfrm>
        </p:spPr>
        <p:txBody>
          <a:bodyPr/>
          <a:lstStyle/>
          <a:p>
            <a:r>
              <a:rPr lang="en-US" dirty="0"/>
              <a:t>Gold Standard: Polymerase Chain Reaction (PCR)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14AF5-9E91-4E09-9E2B-1523F0AB1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 dirty="0"/>
          </a:p>
        </p:txBody>
      </p:sp>
      <p:pic>
        <p:nvPicPr>
          <p:cNvPr id="4" name="Picture 2" descr="Image result for cross sectional view of coronavirus">
            <a:extLst>
              <a:ext uri="{FF2B5EF4-FFF2-40B4-BE49-F238E27FC236}">
                <a16:creationId xmlns:a16="http://schemas.microsoft.com/office/drawing/2014/main" id="{3AEF1608-C82E-4213-B361-1217BE9AB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03" y="1551280"/>
            <a:ext cx="10718193" cy="602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72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10BC2-47A7-4475-8379-1457482DF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4357"/>
            <a:ext cx="10515600" cy="797243"/>
          </a:xfrm>
        </p:spPr>
        <p:txBody>
          <a:bodyPr/>
          <a:lstStyle/>
          <a:p>
            <a:r>
              <a:rPr lang="en-US" dirty="0"/>
              <a:t>The Genomic Structure of the virus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15C34-41BA-44E5-BDB2-9A759D466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21CE8D-EF75-43BA-BBBB-9319A458B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2" y="607015"/>
            <a:ext cx="11963400" cy="613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649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5FDF-41C0-4781-9E38-6CB56B0D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11038-2F62-4EEC-A961-7962F5E7C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4098" name="Picture 2" descr="Fig. 2">
            <a:extLst>
              <a:ext uri="{FF2B5EF4-FFF2-40B4-BE49-F238E27FC236}">
                <a16:creationId xmlns:a16="http://schemas.microsoft.com/office/drawing/2014/main" id="{8A020C93-2DED-4B3C-9918-426BD6294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0"/>
            <a:ext cx="10707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25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EF4D7-F825-4AAB-8F82-2E2B8844D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950C9-2C61-4585-83E8-8FE71A9F6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4" name="Picture 2" descr="Image result for cross sectional view of coronavirus">
            <a:extLst>
              <a:ext uri="{FF2B5EF4-FFF2-40B4-BE49-F238E27FC236}">
                <a16:creationId xmlns:a16="http://schemas.microsoft.com/office/drawing/2014/main" id="{48303E7E-14FC-42C2-B1C1-74DEC776F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14" y="244928"/>
            <a:ext cx="10920786" cy="61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0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5C606-08A7-4427-9267-74BED7A6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Methods identify;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BCA5C-0096-4799-9667-CC23EDC59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 Gene</a:t>
            </a:r>
          </a:p>
          <a:p>
            <a:r>
              <a:rPr lang="en-US" dirty="0"/>
              <a:t>Envelope Gene</a:t>
            </a:r>
          </a:p>
          <a:p>
            <a:r>
              <a:rPr lang="en-US" dirty="0"/>
              <a:t>Nucleocapsid Protein</a:t>
            </a:r>
          </a:p>
          <a:p>
            <a:r>
              <a:rPr lang="en-US" dirty="0" err="1"/>
              <a:t>RdPd</a:t>
            </a:r>
            <a:r>
              <a:rPr lang="en-US" dirty="0"/>
              <a:t> gene in the ORF1ab</a:t>
            </a:r>
          </a:p>
          <a:p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iagnostic RT-PCR test is based on the </a:t>
            </a:r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RNA-dependent RNA polymerase (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RdRp</a:t>
            </a:r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) gene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of the ORF1ab sequence, E gene, N gene, and S gene of the SARS-CoV-2 genome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30674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FB4C57-BC77-415A-9897-1198FFE4E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5DB93-54D1-43BD-831C-5EC013872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947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5407F-6698-4044-8D26-ED9B169A7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46916-0B94-4A56-AE92-BE0BCE15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B74C84-CEE0-4C6A-AABC-569A5A32A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168"/>
            <a:ext cx="12192000" cy="573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98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578074-B825-407D-AFAA-F137545B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NEW STRAIN OF SARS COV-2</a:t>
            </a:r>
          </a:p>
        </p:txBody>
      </p:sp>
    </p:spTree>
    <p:extLst>
      <p:ext uri="{BB962C8B-B14F-4D97-AF65-F5344CB8AC3E}">
        <p14:creationId xmlns:p14="http://schemas.microsoft.com/office/powerpoint/2010/main" val="3768661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16E25-BE00-4302-81B7-9F163A2E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F1BF-076E-4A0B-B0AF-29710B9B4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2630"/>
            <a:ext cx="10515600" cy="57694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 December 14, U.K. announced a new variant of COVID-19, called B.1.1.7</a:t>
            </a:r>
          </a:p>
          <a:p>
            <a:endParaRPr lang="en-US" dirty="0"/>
          </a:p>
          <a:p>
            <a:r>
              <a:rPr lang="en-US" dirty="0"/>
              <a:t>The virus constantly changes through mutation leading to the emergence of new variants. There are about 4000 mutations in the spike protein.</a:t>
            </a:r>
          </a:p>
          <a:p>
            <a:endParaRPr lang="en-US" dirty="0"/>
          </a:p>
          <a:p>
            <a:r>
              <a:rPr lang="en-US" dirty="0"/>
              <a:t>There are about 07 new strains reported including those from </a:t>
            </a:r>
            <a:r>
              <a:rPr lang="en-US" dirty="0">
                <a:solidFill>
                  <a:srgbClr val="FF0000"/>
                </a:solidFill>
              </a:rPr>
              <a:t>South Africa and Brazil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UK suggests that this variant is significantly more transmissible than previously circulating variants, with an estimated increased transmissibility of up to 70%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1342318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0B951-15CF-4484-BAE5-47376B3E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 for Public Health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C524C-D994-43D2-8452-F9DA15699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8571"/>
            <a:ext cx="10515600" cy="5573486"/>
          </a:xfrm>
        </p:spPr>
        <p:txBody>
          <a:bodyPr>
            <a:normAutofit lnSpcReduction="10000"/>
          </a:bodyPr>
          <a:lstStyle/>
          <a:p>
            <a:pPr algn="just"/>
            <a:endParaRPr lang="en-US" dirty="0"/>
          </a:p>
          <a:p>
            <a:pPr algn="just"/>
            <a:r>
              <a:rPr lang="en-US" dirty="0"/>
              <a:t>Most mutations that emerge will not provide selective advantage to the virus.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Some mutations or combinations of mutations may provide the virus with a selective advantage, such as </a:t>
            </a:r>
            <a:r>
              <a:rPr lang="en-US" dirty="0">
                <a:solidFill>
                  <a:srgbClr val="FF0000"/>
                </a:solidFill>
              </a:rPr>
              <a:t>increased transmissibility </a:t>
            </a:r>
            <a:r>
              <a:rPr lang="en-US" dirty="0"/>
              <a:t>through an increase in </a:t>
            </a:r>
            <a:r>
              <a:rPr lang="en-US" dirty="0">
                <a:solidFill>
                  <a:srgbClr val="FF0000"/>
                </a:solidFill>
              </a:rPr>
              <a:t>receptor binding or the ability to evade the host immune response</a:t>
            </a:r>
            <a:r>
              <a:rPr lang="en-US" dirty="0"/>
              <a:t> by altering the surface structures </a:t>
            </a:r>
            <a:r>
              <a:rPr lang="en-US" dirty="0" err="1"/>
              <a:t>recognised</a:t>
            </a:r>
            <a:r>
              <a:rPr lang="en-US" dirty="0"/>
              <a:t> by antibodies.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Previous investigation of the D614G variant identified only increased cellular infectivity, there was no identifiable effect on infection severity or outcome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1216983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4C930-15DD-472E-99BB-6B5E996C9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2"/>
            <a:ext cx="10515600" cy="1325563"/>
          </a:xfrm>
        </p:spPr>
        <p:txBody>
          <a:bodyPr/>
          <a:lstStyle/>
          <a:p>
            <a:r>
              <a:rPr lang="en-US" dirty="0"/>
              <a:t>Implications for Laboratory Diagnosis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51D7E-C7DD-40DA-AF80-416B2EEEB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384"/>
            <a:ext cx="10515600" cy="474357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UK reports that the deletion 69-70 in the spike protein of the variant causes a negative result from S-gene RT-PCR assays applied in some laboratories in the UK.</a:t>
            </a:r>
          </a:p>
          <a:p>
            <a:endParaRPr lang="en-US" dirty="0"/>
          </a:p>
          <a:p>
            <a:r>
              <a:rPr lang="en-US" dirty="0"/>
              <a:t>Assays targeting the S-gene are not widely used for primary detection.</a:t>
            </a:r>
          </a:p>
          <a:p>
            <a:endParaRPr lang="en-US" dirty="0"/>
          </a:p>
          <a:p>
            <a:r>
              <a:rPr lang="en-US" dirty="0"/>
              <a:t>Relying only on the S-gene for primary detection of SARS-CoV-2 infection using RT-PCR is not recommended because mutations are more likely to occur in this gene.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Ghana targets at least TWO genes including the ORF1ab (</a:t>
            </a:r>
            <a:r>
              <a:rPr lang="en-US" b="1" dirty="0" err="1">
                <a:solidFill>
                  <a:srgbClr val="FF0000"/>
                </a:solidFill>
              </a:rPr>
              <a:t>RdRp</a:t>
            </a:r>
            <a:r>
              <a:rPr lang="en-US" b="1" dirty="0">
                <a:solidFill>
                  <a:srgbClr val="FF0000"/>
                </a:solidFill>
              </a:rPr>
              <a:t>) gene</a:t>
            </a:r>
            <a:r>
              <a:rPr lang="en-US" dirty="0"/>
              <a:t>.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1306409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EF4D7-F825-4AAB-8F82-2E2B8844D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950C9-2C61-4585-83E8-8FE71A9F6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4" name="Picture 2" descr="Image result for cross sectional view of coronavirus">
            <a:extLst>
              <a:ext uri="{FF2B5EF4-FFF2-40B4-BE49-F238E27FC236}">
                <a16:creationId xmlns:a16="http://schemas.microsoft.com/office/drawing/2014/main" id="{48303E7E-14FC-42C2-B1C1-74DEC776F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14" y="244928"/>
            <a:ext cx="10920786" cy="61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091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10BC2-47A7-4475-8379-1457482DF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4357"/>
            <a:ext cx="10515600" cy="797243"/>
          </a:xfrm>
        </p:spPr>
        <p:txBody>
          <a:bodyPr/>
          <a:lstStyle/>
          <a:p>
            <a:r>
              <a:rPr lang="en-US" dirty="0"/>
              <a:t>The Genomic Structure of the virus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15C34-41BA-44E5-BDB2-9A759D466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21CE8D-EF75-43BA-BBBB-9319A458B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2" y="607015"/>
            <a:ext cx="11963400" cy="613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ED98963-2A7E-4FDC-AD2A-C3C7F7213E7E}"/>
              </a:ext>
            </a:extLst>
          </p:cNvPr>
          <p:cNvSpPr/>
          <p:nvPr/>
        </p:nvSpPr>
        <p:spPr>
          <a:xfrm rot="5400000">
            <a:off x="4321630" y="5573486"/>
            <a:ext cx="4572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H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F67CF9E-859E-4242-81C6-B2014FFACD28}"/>
              </a:ext>
            </a:extLst>
          </p:cNvPr>
          <p:cNvSpPr/>
          <p:nvPr/>
        </p:nvSpPr>
        <p:spPr>
          <a:xfrm rot="16200000">
            <a:off x="4648202" y="6683830"/>
            <a:ext cx="4572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3496771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EA9E9-47AE-414B-B2DC-8EDE5090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0801D-8E9E-4A99-A913-1140EA94E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122" name="Picture 2" descr="Differences Between Antigenic Shift and Antigenic Drift">
            <a:extLst>
              <a:ext uri="{FF2B5EF4-FFF2-40B4-BE49-F238E27FC236}">
                <a16:creationId xmlns:a16="http://schemas.microsoft.com/office/drawing/2014/main" id="{E2BDAC2A-9CAE-4E94-ACCD-566440A03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48" y="365125"/>
            <a:ext cx="11692466" cy="613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69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456D9-346B-4988-8A8B-F82689B7A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212725"/>
            <a:ext cx="10515600" cy="704609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Sequence alignment of 2019-nCov </a:t>
            </a:r>
            <a:r>
              <a:rPr lang="en-US" sz="3200" dirty="0" err="1"/>
              <a:t>Mpro</a:t>
            </a:r>
            <a:r>
              <a:rPr lang="en-US" sz="3200" dirty="0"/>
              <a:t> and SARS </a:t>
            </a:r>
            <a:r>
              <a:rPr lang="en-US" sz="3200" dirty="0" err="1"/>
              <a:t>Mpro</a:t>
            </a:r>
            <a:endParaRPr lang="en-GH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F832F-9323-4654-8ED2-390530672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E7CF9-583F-46AD-9F1A-329C4AEAB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9734"/>
            <a:ext cx="11059885" cy="57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41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D3D72-AE95-44DA-8A13-60D3C0928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Immunity/Immunization</a:t>
            </a:r>
            <a:br>
              <a:rPr lang="en-US" dirty="0"/>
            </a:b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806B8-1A0E-4994-9294-FA41717E5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 dirty="0"/>
          </a:p>
        </p:txBody>
      </p:sp>
      <p:pic>
        <p:nvPicPr>
          <p:cNvPr id="4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3346DB16-6770-4247-B4AE-216F525E5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15" y="1397733"/>
            <a:ext cx="11113435" cy="520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9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B9AD-5A48-4516-92F4-632AE3F6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6" y="49439"/>
            <a:ext cx="10515600" cy="1325563"/>
          </a:xfrm>
        </p:spPr>
        <p:txBody>
          <a:bodyPr/>
          <a:lstStyle/>
          <a:p>
            <a:r>
              <a:rPr lang="en-US" dirty="0"/>
              <a:t>SARS COV-2 and COVID-19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AD22A-8EBF-42E6-A562-76BAE8496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5055961"/>
          </a:xfrm>
        </p:spPr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The Severe Acute Respiratory Syndrome Coronavirus 2 (SARS-CoV-2) first broke out in Wuhan (China) </a:t>
            </a:r>
            <a:r>
              <a:rPr lang="en-US" dirty="0">
                <a:solidFill>
                  <a:srgbClr val="3B3835"/>
                </a:solidFill>
                <a:latin typeface="Helvetica Neue"/>
              </a:rPr>
              <a:t>in December 2019 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and subsequently spread worldwide.</a:t>
            </a:r>
          </a:p>
          <a:p>
            <a:endParaRPr lang="en-US" dirty="0"/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Coronavirus (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 Neue"/>
              </a:rPr>
              <a:t>CoV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) is a large family of viruses that cause afflictions ranging from the common cold to more severe pathologies such as Middle East Respiratory Syndrome (MERS-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 Neue"/>
              </a:rPr>
              <a:t>CoV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) and Severe Acute Respiratory Syndrome (SARS-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 Neue"/>
              </a:rPr>
              <a:t>CoV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). </a:t>
            </a:r>
          </a:p>
          <a:p>
            <a:endParaRPr lang="en-US" b="0" i="0" dirty="0">
              <a:solidFill>
                <a:srgbClr val="3B3835"/>
              </a:solidFill>
              <a:effectLst/>
              <a:latin typeface="Helvetica Neue"/>
            </a:endParaRP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A novel coronavirus (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 Neue"/>
              </a:rPr>
              <a:t>nCoV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 Neue"/>
              </a:rPr>
              <a:t>) is a new strain that has now been identified in humans.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3211309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B83C82-30AD-4DF2-A9AD-CE1547FD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D3D31-2619-4B68-B806-2851A444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COVID-19 in Ghana and our story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DA7BF-359D-407F-AB1F-26D8E555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031" y="4076802"/>
            <a:ext cx="5561938" cy="153458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32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A36661-16A8-4E36-86F3-94A6C5A0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endParaRPr lang="en-G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FC5F598F-9843-413E-9AAD-AA9699CF96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129205"/>
              </p:ext>
            </p:extLst>
          </p:nvPr>
        </p:nvGraphicFramePr>
        <p:xfrm>
          <a:off x="653143" y="417617"/>
          <a:ext cx="11310257" cy="603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2151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2ECDFD-4C10-4769-8233-1064EBDA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New variant of SARS COV-2 in Ghana?</a:t>
            </a:r>
            <a:endParaRPr lang="en-GH" dirty="0">
              <a:solidFill>
                <a:srgbClr val="FF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66BF0-3CE7-4B47-BF1A-594C79DA3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405276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hart, radar chart&#10;&#10;Description automatically generated">
            <a:extLst>
              <a:ext uri="{FF2B5EF4-FFF2-40B4-BE49-F238E27FC236}">
                <a16:creationId xmlns:a16="http://schemas.microsoft.com/office/drawing/2014/main" id="{7AC2EDBF-C546-46DE-BB59-2D3844816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70" y="446314"/>
            <a:ext cx="11099984" cy="640809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5E7FBC-107F-4B0E-9CC0-57F94F03D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0" y="446314"/>
            <a:ext cx="4267200" cy="1137103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Identified New Stains at the airport among travelers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3857444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hart, pie chart&#10;&#10;Description automatically generated">
            <a:extLst>
              <a:ext uri="{FF2B5EF4-FFF2-40B4-BE49-F238E27FC236}">
                <a16:creationId xmlns:a16="http://schemas.microsoft.com/office/drawing/2014/main" id="{BCCD0AC7-A562-4174-B368-DA1BACDB0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39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B83C82-30AD-4DF2-A9AD-CE1547FD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16D62-E48D-4D78-8766-E024D14F5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PREVENTION</a:t>
            </a:r>
            <a:endParaRPr lang="en-GH">
              <a:solidFill>
                <a:srgbClr val="FFFFFF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81C4A71-B6DB-40B1-9B70-A54F93E0C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en-GH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72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5B387-457C-4C66-933F-3E23BEC5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interventions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FD39C-050D-48B2-B974-17572B48C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086"/>
            <a:ext cx="10515600" cy="5040085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To prevent the spread of COVID-19:</a:t>
            </a:r>
          </a:p>
          <a:p>
            <a:pPr algn="l"/>
            <a:endParaRPr lang="en-US" b="0" i="0" dirty="0">
              <a:solidFill>
                <a:srgbClr val="3C4043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Clean your hands often. Use soap and water, or an alcohol-based hand rub.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Maintain a safe distance from anyone who is coughing or sneezing.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Wear a mask when physical distancing is not possible.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Don’t touch your eyes, nose or mouth.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Cover your nose and mouth with your bent elbow or a tissue when you cough or sneeze.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Stay home if you feel unwell.</a:t>
            </a:r>
          </a:p>
          <a:p>
            <a:pPr lvl="1"/>
            <a:r>
              <a:rPr lang="en-US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If you have a fever, cough and difficulty breathing, seek medical attention.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3117158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7492653-9D79-4733-A982-421B258E05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5F94F0-D8A6-4896-BC8C-1B46E21AC93B}"/>
              </a:ext>
            </a:extLst>
          </p:cNvPr>
          <p:cNvSpPr txBox="1"/>
          <p:nvPr/>
        </p:nvSpPr>
        <p:spPr>
          <a:xfrm flipH="1">
            <a:off x="8079376" y="97972"/>
            <a:ext cx="382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https://www.zenithbank.com.gh/coronavirus/preventive-measures/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1008363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4EE64-A3FB-4A8F-B197-911EAA71A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10244" name="Picture 4" descr="infographic-covid-19-transmission-and-protections-final2">
            <a:extLst>
              <a:ext uri="{FF2B5EF4-FFF2-40B4-BE49-F238E27FC236}">
                <a16:creationId xmlns:a16="http://schemas.microsoft.com/office/drawing/2014/main" id="{EDE9515D-B594-43C1-A4FD-456206DB1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468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E2D84-9E5B-4E9B-973A-8FC14293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6363"/>
            <a:ext cx="10515600" cy="1325563"/>
          </a:xfrm>
        </p:spPr>
        <p:txBody>
          <a:bodyPr/>
          <a:lstStyle/>
          <a:p>
            <a:r>
              <a:rPr lang="en-US" dirty="0"/>
              <a:t>Vaccines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804E8-6A48-44F3-87B8-9E3508FDE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88571"/>
            <a:ext cx="11223172" cy="5279571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FF0000"/>
                </a:solidFill>
                <a:effectLst/>
                <a:latin typeface="Work Sans"/>
                <a:hlinkClick r:id="rId2"/>
              </a:rPr>
              <a:t>Several different types of potential vaccines for COVID-19 are in development, including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:</a:t>
            </a:r>
          </a:p>
          <a:p>
            <a:pPr marL="0" indent="0" algn="l">
              <a:buNone/>
            </a:pPr>
            <a:endParaRPr lang="en-US" b="0" i="0" dirty="0">
              <a:solidFill>
                <a:srgbClr val="222222"/>
              </a:solidFill>
              <a:effectLst/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FF0000"/>
                </a:solidFill>
                <a:effectLst/>
                <a:latin typeface="Work Sans"/>
              </a:rPr>
              <a:t>Inactivated or weakened virus vaccines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, which use a form of the virus that has been inactivated or weakened so it doesn’t cause disease, but still generates an immune response.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22222"/>
              </a:solidFill>
              <a:effectLst/>
              <a:latin typeface="Work Sans"/>
            </a:endParaRPr>
          </a:p>
          <a:p>
            <a:pPr marL="0" indent="0" algn="l">
              <a:buNone/>
            </a:pPr>
            <a:endParaRPr lang="en-US" b="0" i="0" dirty="0">
              <a:solidFill>
                <a:srgbClr val="222222"/>
              </a:solidFill>
              <a:effectLst/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FF0000"/>
                </a:solidFill>
                <a:effectLst/>
                <a:latin typeface="Work Sans"/>
              </a:rPr>
              <a:t>Protein-based vaccines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, which use harmless fragments of proteins or protein shells that mimic the COVID-19 virus to safely generate an immune response.</a:t>
            </a:r>
          </a:p>
          <a:p>
            <a:endParaRPr lang="en-G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67D652-86CD-41F3-B478-8C8A623B808C}"/>
              </a:ext>
            </a:extLst>
          </p:cNvPr>
          <p:cNvSpPr txBox="1"/>
          <p:nvPr/>
        </p:nvSpPr>
        <p:spPr>
          <a:xfrm>
            <a:off x="1262743" y="6368142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H" dirty="0">
                <a:solidFill>
                  <a:srgbClr val="FF0000"/>
                </a:solidFill>
              </a:rPr>
              <a:t>https://adugyasidennis.com/index.php/2020/12/30/vaccine-conspiracies-covid-19-vaccines-are-not-spared/</a:t>
            </a:r>
          </a:p>
        </p:txBody>
      </p:sp>
    </p:spTree>
    <p:extLst>
      <p:ext uri="{BB962C8B-B14F-4D97-AF65-F5344CB8AC3E}">
        <p14:creationId xmlns:p14="http://schemas.microsoft.com/office/powerpoint/2010/main" val="311358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DCE9A-CFC2-41E8-828C-787C1E50A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00E43-6C45-4352-A41A-8B2C5DCB8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BFB2E-83C1-4EBC-AA12-D8C792928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65"/>
          <a:stretch/>
        </p:blipFill>
        <p:spPr>
          <a:xfrm>
            <a:off x="0" y="365125"/>
            <a:ext cx="12192000" cy="580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910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E2D84-9E5B-4E9B-973A-8FC14293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6363"/>
            <a:ext cx="10515600" cy="1325563"/>
          </a:xfrm>
        </p:spPr>
        <p:txBody>
          <a:bodyPr/>
          <a:lstStyle/>
          <a:p>
            <a:r>
              <a:rPr lang="en-US" dirty="0"/>
              <a:t>Vaccines cont.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804E8-6A48-44F3-87B8-9E3508FDE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88571"/>
            <a:ext cx="11223172" cy="527957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FF0000"/>
                </a:solidFill>
                <a:effectLst/>
                <a:latin typeface="Work Sans"/>
                <a:hlinkClick r:id="rId2"/>
              </a:rPr>
              <a:t>Several different types of potential vaccines for COVID-19 are in development, including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FF0000"/>
                </a:solidFill>
                <a:effectLst/>
                <a:latin typeface="Work Sans"/>
              </a:rPr>
              <a:t>Viral vector vaccines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, which use a virus that has been genetically engineered so that it can’t cause disease, but produces coronavirus proteins to safely generate an immune response.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1" dirty="0">
              <a:solidFill>
                <a:srgbClr val="FF0000"/>
              </a:solidFill>
              <a:effectLst/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i="1" dirty="0">
              <a:solidFill>
                <a:srgbClr val="FF0000"/>
              </a:solidFill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1" dirty="0">
              <a:solidFill>
                <a:srgbClr val="FF0000"/>
              </a:solidFill>
              <a:effectLst/>
              <a:latin typeface="Work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FF0000"/>
                </a:solidFill>
                <a:effectLst/>
                <a:latin typeface="Work Sans"/>
              </a:rPr>
              <a:t>RNA and DNA vaccines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, a cutting-edge approach that uses genetically engineered RNA or DNA to generate a protein that itself safely prompts an immune response.</a:t>
            </a:r>
          </a:p>
          <a:p>
            <a:endParaRPr lang="en-G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67D652-86CD-41F3-B478-8C8A623B808C}"/>
              </a:ext>
            </a:extLst>
          </p:cNvPr>
          <p:cNvSpPr txBox="1"/>
          <p:nvPr/>
        </p:nvSpPr>
        <p:spPr>
          <a:xfrm>
            <a:off x="1262743" y="6368142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H" dirty="0">
                <a:solidFill>
                  <a:srgbClr val="FF0000"/>
                </a:solidFill>
              </a:rPr>
              <a:t>https://adugyasidennis.com/index.php/2020/12/30/vaccine-conspiracies-covid-19-vaccines-are-not-spared/</a:t>
            </a:r>
          </a:p>
        </p:txBody>
      </p:sp>
    </p:spTree>
    <p:extLst>
      <p:ext uri="{BB962C8B-B14F-4D97-AF65-F5344CB8AC3E}">
        <p14:creationId xmlns:p14="http://schemas.microsoft.com/office/powerpoint/2010/main" val="16933088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E7243-FDBD-44D5-9A96-C67E85BE7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3C054-4811-46EC-AE23-7F1C72660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en-US" b="1" i="0" u="sng" dirty="0">
                <a:solidFill>
                  <a:srgbClr val="222222"/>
                </a:solidFill>
                <a:effectLst/>
                <a:latin typeface="Work Sans"/>
              </a:rPr>
              <a:t>RNA vaccines: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 COVID-19 mRNA vaccines give instructions for our cells to make </a:t>
            </a:r>
            <a:r>
              <a:rPr lang="en-US" b="1" i="0" dirty="0">
                <a:solidFill>
                  <a:srgbClr val="222222"/>
                </a:solidFill>
                <a:effectLst/>
                <a:latin typeface="Work Sans"/>
              </a:rPr>
              <a:t>a harmless piece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 of what is called the “spike protein.”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The spike protein is found on the surface of the virus that causes COVID-19 (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  <a:hlinkClick r:id="rId2"/>
              </a:rPr>
              <a:t>https://www.cdc.gov/coronavirus/2019-ncov/vaccines/different-vaccines/mrna.html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).</a:t>
            </a:r>
          </a:p>
          <a:p>
            <a:endParaRPr lang="en-US" dirty="0">
              <a:solidFill>
                <a:srgbClr val="222222"/>
              </a:solidFill>
              <a:latin typeface="Work Sans"/>
            </a:endParaRPr>
          </a:p>
          <a:p>
            <a:endParaRPr lang="en-US" dirty="0">
              <a:solidFill>
                <a:srgbClr val="222222"/>
              </a:solidFill>
              <a:latin typeface="Work Sans"/>
            </a:endParaRPr>
          </a:p>
          <a:p>
            <a:r>
              <a:rPr lang="en-US" b="1" i="0" u="sng" dirty="0">
                <a:solidFill>
                  <a:srgbClr val="222222"/>
                </a:solidFill>
                <a:effectLst/>
                <a:latin typeface="Work Sans"/>
              </a:rPr>
              <a:t>DNA vaccines</a:t>
            </a:r>
            <a:r>
              <a:rPr lang="en-US" b="0" i="0" dirty="0">
                <a:solidFill>
                  <a:srgbClr val="222222"/>
                </a:solidFill>
                <a:effectLst/>
                <a:latin typeface="Work Sans"/>
              </a:rPr>
              <a:t>: DNA vaccine consists of delivering genes or fragments of it, encoding immunogenic antigens to the host’s cells by using DNA plasmids as a vector. This approach induces both humoral and cell-mediated immune responses efficiently.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4277134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DA002-A8D5-4E7F-B065-DEFB5D95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465" y="439556"/>
            <a:ext cx="3616021" cy="10045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COVID-19 DNA Vaccines and mechanism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88D03F9-31F9-4968-BA46-974D351DC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913" y="3524469"/>
            <a:ext cx="6026038" cy="3344417"/>
          </a:xfr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F1630338-A982-4AB8-AE73-5D7842483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8" y="139420"/>
            <a:ext cx="5872976" cy="34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37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FA83D-918A-48BA-9C88-E61DA2B49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impact on vaccine match and effectiveness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12DBF-1725-4BCE-9409-0EC3E890A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The new variant has mutations to the spike protein that the three leading vaccines are targeting.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However, vaccines produce antibodies against many regions in the spike protein, so it’s unlikely that a single change would make the vaccine less effective.</a:t>
            </a:r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26730044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B83C82-30AD-4DF2-A9AD-CE1547FD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DCE8CD-475A-40F8-BEC8-0EB4502DF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PRECAUTION</a:t>
            </a:r>
            <a:endParaRPr lang="en-GH">
              <a:solidFill>
                <a:srgbClr val="FFFFFF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695D07-2992-430F-A0AC-E926EBE4C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en-GH">
              <a:solidFill>
                <a:srgbClr val="FFFFFF"/>
              </a:solidFill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818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D9CF-26CE-4116-94E7-6F803CBF6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38480-3933-4B5B-BF55-BCC60CAD8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326043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AE782-954F-4EED-8C74-5C2B87D8E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AFD02-B96D-4C2B-B45E-A3564F288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25643265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B83C82-30AD-4DF2-A9AD-CE1547FD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7753E6-5FD3-4AA4-AE01-726690B41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PROTOCOLS</a:t>
            </a:r>
            <a:endParaRPr lang="en-GH">
              <a:solidFill>
                <a:srgbClr val="FFFFFF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FC2176D-F478-4B99-8EC9-CC21D7B02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en-GH">
              <a:solidFill>
                <a:srgbClr val="FFFFFF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197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83153-5B99-431B-A4F0-CF81EB4F1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AC6DD-5C21-4858-91A8-867FE42FA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 dirty="0"/>
          </a:p>
          <a:p>
            <a:r>
              <a:rPr lang="en-US" sz="4000" dirty="0"/>
              <a:t>Stick to the prescribed preventive measures</a:t>
            </a:r>
          </a:p>
          <a:p>
            <a:endParaRPr lang="en-US" sz="4000" dirty="0"/>
          </a:p>
          <a:p>
            <a:r>
              <a:rPr lang="en-US" sz="4000" dirty="0"/>
              <a:t>Illegal to disobey the protocols</a:t>
            </a:r>
          </a:p>
          <a:p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4018842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B83C82-30AD-4DF2-A9AD-CE1547FD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375404-CEDC-40A9-82EC-F14137E64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 sz="5600">
                <a:solidFill>
                  <a:srgbClr val="FFFFFF"/>
                </a:solidFill>
              </a:rPr>
              <a:t>Q and A: COVID-19 and the new variant</a:t>
            </a:r>
            <a:endParaRPr lang="en-GH" sz="5600">
              <a:solidFill>
                <a:srgbClr val="FFFFFF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1E20F9C-13AF-4F8B-A318-C62E2F3E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en-GH">
              <a:solidFill>
                <a:srgbClr val="FFFFFF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5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D634E-B03F-4EF5-B9BC-9D03A84C1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47339-FACC-47CC-945B-173299AD0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D55492-B009-4991-9B0E-266EF5387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105"/>
            <a:ext cx="12192000" cy="598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961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4BB4-EF4F-4DC5-8E03-E92288ACA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7F2D4-FFDB-4625-8FBB-7F1AA8296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4914"/>
            <a:ext cx="10515600" cy="5502049"/>
          </a:xfrm>
        </p:spPr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Q1.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Are the symptoms of COVID-19 different in children? 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Do the new variants impact children differently? 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What can parents do to keep children safe from COVID-19?</a:t>
            </a:r>
          </a:p>
          <a:p>
            <a:endParaRPr lang="en-US" dirty="0">
              <a:solidFill>
                <a:srgbClr val="3C4245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RESPONSES:</a:t>
            </a:r>
          </a:p>
          <a:p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C</a:t>
            </a: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hildren and adolescents tend to have more mild disease compared to adults.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The new variant does</a:t>
            </a:r>
            <a:r>
              <a:rPr lang="en-U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not infect children more than would be likely of other viruses that are circulating in the area.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All comprehensive package of interventions similarly apply to children.</a:t>
            </a:r>
            <a:endParaRPr lang="en-G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6766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12CB9-272D-4698-9D20-2EDD238D7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92383-4321-4FC1-BDD7-70890D41C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743"/>
            <a:ext cx="10515600" cy="56762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Q2.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How concerned should we be about the new variants of SARS </a:t>
            </a:r>
            <a:r>
              <a:rPr lang="en-US" b="0" i="0" dirty="0" err="1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CoV</a:t>
            </a: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 2 which cause COVID-19? 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Do vaccines protect against these variants and what can you do to protect yourself?</a:t>
            </a:r>
          </a:p>
          <a:p>
            <a:endParaRPr lang="en-US" dirty="0">
              <a:solidFill>
                <a:srgbClr val="3C4245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RESPONSES</a:t>
            </a:r>
          </a:p>
          <a:p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hese variants were associated with an increase in the number of cases.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hey do not seem to cause more severe illness or a higher death rate or any sort of different clinical manifestations.</a:t>
            </a:r>
          </a:p>
          <a:p>
            <a:pPr algn="l"/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M</a:t>
            </a: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ost scientists believe that the vaccines should provide protection against the variant and other variants because these vaccines elicit a fairly broad immune response.  </a:t>
            </a:r>
          </a:p>
          <a:p>
            <a:pPr algn="l"/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The usual measures that protect us still work.</a:t>
            </a:r>
            <a:endParaRPr lang="en-US" b="0" i="0" dirty="0">
              <a:solidFill>
                <a:srgbClr val="3C4245"/>
              </a:solidFill>
              <a:effectLst/>
              <a:latin typeface="Arial" panose="020B0604020202020204" pitchFamily="34" charset="0"/>
            </a:endParaRPr>
          </a:p>
          <a:p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927332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12CB9-272D-4698-9D20-2EDD238D7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92383-4321-4FC1-BDD7-70890D41C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743"/>
            <a:ext cx="10515600" cy="5676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Q3.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What role do we play to ensure we minimize the development of new variants?</a:t>
            </a:r>
          </a:p>
          <a:p>
            <a:endParaRPr lang="en-US" dirty="0">
              <a:solidFill>
                <a:srgbClr val="3C4245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245"/>
                </a:solidFill>
                <a:latin typeface="Arial" panose="020B0604020202020204" pitchFamily="34" charset="0"/>
              </a:rPr>
              <a:t>RESPONSES</a:t>
            </a:r>
          </a:p>
          <a:p>
            <a:r>
              <a:rPr lang="en-US" b="0" i="0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We need to stick to all the measures that has been shown again and again in country after country to work . 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W</a:t>
            </a:r>
            <a:r>
              <a:rPr lang="en-U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 need to double down because we know the same public health and social measures will work against these variants, as have worked in the past. </a:t>
            </a:r>
            <a:endParaRPr lang="en-G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ABDAB-CB92-4B14-813B-6603E5B23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D349B-7803-4FDE-B289-ECF3823F2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Bornaventura</a:t>
            </a:r>
            <a:r>
              <a:rPr lang="en-US" dirty="0"/>
              <a:t> </a:t>
            </a:r>
            <a:r>
              <a:rPr lang="en-US" dirty="0" err="1"/>
              <a:t>Clotet</a:t>
            </a:r>
            <a:r>
              <a:rPr lang="en-US" dirty="0"/>
              <a:t> Sala from Slide Share</a:t>
            </a:r>
          </a:p>
          <a:p>
            <a:r>
              <a:rPr lang="en-US" dirty="0"/>
              <a:t>WHO</a:t>
            </a:r>
          </a:p>
          <a:p>
            <a:r>
              <a:rPr lang="en-US" dirty="0"/>
              <a:t>Dr </a:t>
            </a:r>
            <a:r>
              <a:rPr lang="en-US" dirty="0" err="1"/>
              <a:t>Arifa</a:t>
            </a:r>
            <a:r>
              <a:rPr lang="en-US" dirty="0"/>
              <a:t> </a:t>
            </a:r>
            <a:r>
              <a:rPr lang="en-US" dirty="0" err="1"/>
              <a:t>Akram</a:t>
            </a:r>
            <a:endParaRPr lang="en-US" dirty="0"/>
          </a:p>
          <a:p>
            <a:r>
              <a:rPr lang="en-US" dirty="0"/>
              <a:t>CDC</a:t>
            </a:r>
          </a:p>
          <a:p>
            <a:endParaRPr lang="en-GH" dirty="0"/>
          </a:p>
        </p:txBody>
      </p:sp>
    </p:spTree>
    <p:extLst>
      <p:ext uri="{BB962C8B-B14F-4D97-AF65-F5344CB8AC3E}">
        <p14:creationId xmlns:p14="http://schemas.microsoft.com/office/powerpoint/2010/main" val="1496408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044-27CF-4D5F-890C-BE659CEB3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6C02E-5ACC-4D80-A0FD-CCEC8D8F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Thank you</a:t>
            </a:r>
            <a:endParaRPr lang="en-GH" sz="4000" dirty="0"/>
          </a:p>
        </p:txBody>
      </p:sp>
    </p:spTree>
    <p:extLst>
      <p:ext uri="{BB962C8B-B14F-4D97-AF65-F5344CB8AC3E}">
        <p14:creationId xmlns:p14="http://schemas.microsoft.com/office/powerpoint/2010/main" val="38856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86539-8F7A-4F1B-A671-EA908A24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Ultrastructural morphology of Coronaviruses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53B95-38F8-43EF-BEA2-608EE50E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364E1-758D-4363-B9F1-122E32EDF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429" y="1583077"/>
            <a:ext cx="6108286" cy="513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14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E7142-5B5B-432F-92CF-43ACE860C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3" y="-70304"/>
            <a:ext cx="10515600" cy="1325563"/>
          </a:xfrm>
        </p:spPr>
        <p:txBody>
          <a:bodyPr/>
          <a:lstStyle/>
          <a:p>
            <a:r>
              <a:rPr lang="en-US" dirty="0"/>
              <a:t>Cross Sectional View of Coronaviruses</a:t>
            </a:r>
            <a:endParaRPr lang="en-G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6846F-4A7D-4BE2-952D-FB6FF9EA2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1026" name="Picture 2" descr="Image result for cross sectional view of coronavirus">
            <a:extLst>
              <a:ext uri="{FF2B5EF4-FFF2-40B4-BE49-F238E27FC236}">
                <a16:creationId xmlns:a16="http://schemas.microsoft.com/office/drawing/2014/main" id="{47E8ACEC-184D-470E-BA94-4C6BD8798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7" y="1091974"/>
            <a:ext cx="10920786" cy="61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60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E6999-207F-4E39-852B-DE062898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2AD-1F24-4662-A837-DEB4A247E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8FBDA3-1537-4E9B-AEFE-653E38E78C4E}"/>
              </a:ext>
            </a:extLst>
          </p:cNvPr>
          <p:cNvGrpSpPr/>
          <p:nvPr/>
        </p:nvGrpSpPr>
        <p:grpSpPr>
          <a:xfrm>
            <a:off x="0" y="257839"/>
            <a:ext cx="12192000" cy="6146380"/>
            <a:chOff x="0" y="257839"/>
            <a:chExt cx="12192000" cy="61463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B8B12F2-D36B-47E2-AB47-872EB0962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7839"/>
              <a:ext cx="12192000" cy="614638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41E3DC-583E-4ED0-B5CA-B009351FB902}"/>
                </a:ext>
              </a:extLst>
            </p:cNvPr>
            <p:cNvSpPr txBox="1"/>
            <p:nvPr/>
          </p:nvSpPr>
          <p:spPr>
            <a:xfrm>
              <a:off x="5301343" y="1592717"/>
              <a:ext cx="6618514" cy="440120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3000" dirty="0"/>
                <a:t>Most of the </a:t>
              </a:r>
              <a:r>
                <a:rPr lang="en-US" sz="3000" dirty="0">
                  <a:solidFill>
                    <a:srgbClr val="FF0000"/>
                  </a:solidFill>
                </a:rPr>
                <a:t>mutations</a:t>
              </a:r>
              <a:r>
                <a:rPr lang="en-US" sz="3000" dirty="0"/>
                <a:t> occur in the gene making the </a:t>
              </a:r>
              <a:r>
                <a:rPr lang="en-US" sz="3000" dirty="0">
                  <a:solidFill>
                    <a:srgbClr val="FF0000"/>
                  </a:solidFill>
                </a:rPr>
                <a:t>Spike protein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3000" dirty="0"/>
                <a:t>Whenever the strain is introduced in a population or new region, </a:t>
              </a:r>
              <a:r>
                <a:rPr lang="en-US" sz="3000" dirty="0">
                  <a:solidFill>
                    <a:srgbClr val="0070C0"/>
                  </a:solidFill>
                </a:rPr>
                <a:t>it spreads rapidly and become the dominant form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3000" dirty="0"/>
                <a:t>Mostly the mutation makes the virus obtain </a:t>
              </a:r>
              <a:r>
                <a:rPr lang="en-US" sz="3000" dirty="0">
                  <a:solidFill>
                    <a:srgbClr val="FF0000"/>
                  </a:solidFill>
                </a:rPr>
                <a:t>fully functional spike proteins </a:t>
              </a:r>
              <a:r>
                <a:rPr lang="en-US" sz="3000" dirty="0"/>
                <a:t>that increase their ability to infect.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endParaRPr lang="en-US" sz="1000" dirty="0"/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3000" dirty="0"/>
                <a:t>This makes them </a:t>
              </a:r>
              <a:r>
                <a:rPr lang="en-US" sz="3000" dirty="0">
                  <a:solidFill>
                    <a:srgbClr val="FF0000"/>
                  </a:solidFill>
                </a:rPr>
                <a:t>more contagious</a:t>
              </a:r>
              <a:r>
                <a:rPr lang="en-US" sz="3000" dirty="0"/>
                <a:t>.  </a:t>
              </a:r>
              <a:endParaRPr lang="en-GH" sz="3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25770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38F97-0A29-42E4-992D-756418992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7D7BE-8B93-4BE4-A55C-73B871282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1B8F48-73AE-4DDD-B459-06D9755FE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6927"/>
            <a:ext cx="12192000" cy="586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44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1318</Words>
  <Application>Microsoft Office PowerPoint</Application>
  <PresentationFormat>Widescreen</PresentationFormat>
  <Paragraphs>148</Paragraphs>
  <Slides>54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Arial</vt:lpstr>
      <vt:lpstr>Arial</vt:lpstr>
      <vt:lpstr>Calibri</vt:lpstr>
      <vt:lpstr>Calibri Light</vt:lpstr>
      <vt:lpstr>Helvetica Neue</vt:lpstr>
      <vt:lpstr>Times New Roman</vt:lpstr>
      <vt:lpstr>Work Sans</vt:lpstr>
      <vt:lpstr>Office Theme</vt:lpstr>
      <vt:lpstr>THE COVID-19 STRAIN: PREVENTION, PRECAUTIONS AND PROTOCOLS </vt:lpstr>
      <vt:lpstr>Introduction</vt:lpstr>
      <vt:lpstr>SARS COV-2 and COVID-19</vt:lpstr>
      <vt:lpstr>PowerPoint Presentation</vt:lpstr>
      <vt:lpstr>PowerPoint Presentation</vt:lpstr>
      <vt:lpstr>Ultrastructural morphology of Coronaviruses</vt:lpstr>
      <vt:lpstr>Cross Sectional View of Coronaviruses</vt:lpstr>
      <vt:lpstr>PowerPoint Presentation</vt:lpstr>
      <vt:lpstr>PowerPoint Presentation</vt:lpstr>
      <vt:lpstr>PowerPoint Presentation</vt:lpstr>
      <vt:lpstr>PowerPoint Presentation</vt:lpstr>
      <vt:lpstr>Other identified symptoms</vt:lpstr>
      <vt:lpstr>PowerPoint Presentation</vt:lpstr>
      <vt:lpstr>PowerPoint Presentation</vt:lpstr>
      <vt:lpstr>Gold Standard: Polymerase Chain Reaction (PCR)</vt:lpstr>
      <vt:lpstr>The Genomic Structure of the virus</vt:lpstr>
      <vt:lpstr>PowerPoint Presentation</vt:lpstr>
      <vt:lpstr>PowerPoint Presentation</vt:lpstr>
      <vt:lpstr>The Methods identify;</vt:lpstr>
      <vt:lpstr>PowerPoint Presentation</vt:lpstr>
      <vt:lpstr>THE NEW STRAIN OF SARS COV-2</vt:lpstr>
      <vt:lpstr>PowerPoint Presentation</vt:lpstr>
      <vt:lpstr>Implication for Public Health</vt:lpstr>
      <vt:lpstr>Implications for Laboratory Diagnosis</vt:lpstr>
      <vt:lpstr>PowerPoint Presentation</vt:lpstr>
      <vt:lpstr>The Genomic Structure of the virus</vt:lpstr>
      <vt:lpstr>PowerPoint Presentation</vt:lpstr>
      <vt:lpstr>Sequence alignment of 2019-nCov Mpro and SARS Mpro</vt:lpstr>
      <vt:lpstr>Immunity/Immunization </vt:lpstr>
      <vt:lpstr>COVID-19 in Ghana and our story </vt:lpstr>
      <vt:lpstr>PowerPoint Presentation</vt:lpstr>
      <vt:lpstr>New variant of SARS COV-2 in Ghana?</vt:lpstr>
      <vt:lpstr>Identified New Stains at the airport among travelers</vt:lpstr>
      <vt:lpstr>PowerPoint Presentation</vt:lpstr>
      <vt:lpstr>PREVENTION</vt:lpstr>
      <vt:lpstr>Preventive interventions</vt:lpstr>
      <vt:lpstr>PowerPoint Presentation</vt:lpstr>
      <vt:lpstr>PowerPoint Presentation</vt:lpstr>
      <vt:lpstr>Vaccines</vt:lpstr>
      <vt:lpstr>Vaccines cont.</vt:lpstr>
      <vt:lpstr>PowerPoint Presentation</vt:lpstr>
      <vt:lpstr>COVID-19 DNA Vaccines and mechanism</vt:lpstr>
      <vt:lpstr>Possible impact on vaccine match and effectiveness</vt:lpstr>
      <vt:lpstr>PRECAUTION</vt:lpstr>
      <vt:lpstr>PowerPoint Presentation</vt:lpstr>
      <vt:lpstr>PowerPoint Presentation</vt:lpstr>
      <vt:lpstr>PROTOCOLS</vt:lpstr>
      <vt:lpstr>PowerPoint Presentation</vt:lpstr>
      <vt:lpstr>Q and A: COVID-19 and the new variant</vt:lpstr>
      <vt:lpstr>PowerPoint Presentation</vt:lpstr>
      <vt:lpstr>PowerPoint Presentation</vt:lpstr>
      <vt:lpstr>PowerPoint Presentation</vt:lpstr>
      <vt:lpstr>Acknowledgement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COVID-19 STRAIN: PREVENTION, PRECAUTIONS AND PROTOCOLS </dc:title>
  <dc:creator>Dennis Adu-Gyasi</dc:creator>
  <cp:lastModifiedBy>Dennis Adu-Gyasi</cp:lastModifiedBy>
  <cp:revision>11</cp:revision>
  <dcterms:created xsi:type="dcterms:W3CDTF">2021-02-10T15:16:50Z</dcterms:created>
  <dcterms:modified xsi:type="dcterms:W3CDTF">2021-02-10T19:28:09Z</dcterms:modified>
</cp:coreProperties>
</file>